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4FE6-A9B6-43F9-92E2-50E6FCD5C09C}" type="datetimeFigureOut">
              <a:rPr lang="pt-BR" smtClean="0"/>
              <a:t>10/02/2016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7545-9B35-4C6D-A838-51371629122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51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4FE6-A9B6-43F9-92E2-50E6FCD5C09C}" type="datetimeFigureOut">
              <a:rPr lang="pt-BR" smtClean="0"/>
              <a:t>10/02/2016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7545-9B35-4C6D-A838-51371629122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16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4FE6-A9B6-43F9-92E2-50E6FCD5C09C}" type="datetimeFigureOut">
              <a:rPr lang="pt-BR" smtClean="0"/>
              <a:t>10/02/2016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7545-9B35-4C6D-A838-51371629122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82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4FE6-A9B6-43F9-92E2-50E6FCD5C09C}" type="datetimeFigureOut">
              <a:rPr lang="pt-BR" smtClean="0"/>
              <a:t>10/02/2016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7545-9B35-4C6D-A838-51371629122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01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4FE6-A9B6-43F9-92E2-50E6FCD5C09C}" type="datetimeFigureOut">
              <a:rPr lang="pt-BR" smtClean="0"/>
              <a:t>10/02/2016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7545-9B35-4C6D-A838-51371629122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45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4FE6-A9B6-43F9-92E2-50E6FCD5C09C}" type="datetimeFigureOut">
              <a:rPr lang="pt-BR" smtClean="0"/>
              <a:t>10/02/2016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7545-9B35-4C6D-A838-51371629122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79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4FE6-A9B6-43F9-92E2-50E6FCD5C09C}" type="datetimeFigureOut">
              <a:rPr lang="pt-BR" smtClean="0"/>
              <a:t>10/02/2016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7545-9B35-4C6D-A838-51371629122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76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4FE6-A9B6-43F9-92E2-50E6FCD5C09C}" type="datetimeFigureOut">
              <a:rPr lang="pt-BR" smtClean="0"/>
              <a:t>10/02/2016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7545-9B35-4C6D-A838-51371629122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42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4FE6-A9B6-43F9-92E2-50E6FCD5C09C}" type="datetimeFigureOut">
              <a:rPr lang="pt-BR" smtClean="0"/>
              <a:t>10/02/2016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7545-9B35-4C6D-A838-51371629122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78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4FE6-A9B6-43F9-92E2-50E6FCD5C09C}" type="datetimeFigureOut">
              <a:rPr lang="pt-BR" smtClean="0"/>
              <a:t>10/02/2016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7545-9B35-4C6D-A838-51371629122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93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84FE6-A9B6-43F9-92E2-50E6FCD5C09C}" type="datetimeFigureOut">
              <a:rPr lang="pt-BR" smtClean="0"/>
              <a:t>10/02/2016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7545-9B35-4C6D-A838-51371629122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39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84FE6-A9B6-43F9-92E2-50E6FCD5C09C}" type="datetimeFigureOut">
              <a:rPr lang="pt-BR" smtClean="0"/>
              <a:t>10/02/2016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37545-9B35-4C6D-A838-51371629122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90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Guia para instalar o Git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39377"/>
            <a:ext cx="9144000" cy="618422"/>
          </a:xfrm>
        </p:spPr>
        <p:txBody>
          <a:bodyPr/>
          <a:lstStyle/>
          <a:p>
            <a:r>
              <a:rPr lang="pt-BR" dirty="0" smtClean="0"/>
              <a:t>Guilherme Bencke, Fevereiro de 2016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8525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715"/>
            <a:ext cx="9144000" cy="1110698"/>
          </a:xfrm>
        </p:spPr>
        <p:txBody>
          <a:bodyPr>
            <a:normAutofit/>
          </a:bodyPr>
          <a:lstStyle/>
          <a:p>
            <a:r>
              <a:rPr lang="pt-BR" dirty="0" smtClean="0"/>
              <a:t>Instalar o KDiff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773" y="1773396"/>
            <a:ext cx="9207973" cy="488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05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715"/>
            <a:ext cx="9144000" cy="1110698"/>
          </a:xfrm>
        </p:spPr>
        <p:txBody>
          <a:bodyPr>
            <a:normAutofit/>
          </a:bodyPr>
          <a:lstStyle/>
          <a:p>
            <a:r>
              <a:rPr lang="pt-BR" dirty="0" smtClean="0"/>
              <a:t>Configurar o KDiff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880" y="1565913"/>
            <a:ext cx="8560240" cy="50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16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715"/>
            <a:ext cx="9144000" cy="1110698"/>
          </a:xfrm>
        </p:spPr>
        <p:txBody>
          <a:bodyPr>
            <a:normAutofit/>
          </a:bodyPr>
          <a:lstStyle/>
          <a:p>
            <a:r>
              <a:rPr lang="pt-BR" dirty="0" smtClean="0"/>
              <a:t>Configurar o KDiff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72" y="2087754"/>
            <a:ext cx="8865056" cy="487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6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715"/>
            <a:ext cx="9144000" cy="111069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Configurar o Git, marcar tudo!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039" y="1634768"/>
            <a:ext cx="8191921" cy="476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46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715"/>
            <a:ext cx="9144000" cy="111069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Cuidado para marcar o do meio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86" y="1801473"/>
            <a:ext cx="8331628" cy="473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30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715"/>
            <a:ext cx="9144000" cy="1110698"/>
          </a:xfrm>
        </p:spPr>
        <p:txBody>
          <a:bodyPr>
            <a:normAutofit/>
          </a:bodyPr>
          <a:lstStyle/>
          <a:p>
            <a:r>
              <a:rPr lang="pt-BR" dirty="0" smtClean="0"/>
              <a:t>Marcar o primeiro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86" y="1901001"/>
            <a:ext cx="8331628" cy="475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59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715"/>
            <a:ext cx="9144000" cy="1110698"/>
          </a:xfrm>
        </p:spPr>
        <p:txBody>
          <a:bodyPr>
            <a:normAutofit/>
          </a:bodyPr>
          <a:lstStyle/>
          <a:p>
            <a:r>
              <a:rPr lang="pt-BR" dirty="0" smtClean="0"/>
              <a:t>Configurar o Git Extensions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656" y="1690160"/>
            <a:ext cx="9474687" cy="553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95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715"/>
            <a:ext cx="9144000" cy="87969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Configurar o Git Extensions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076" y="1101588"/>
            <a:ext cx="8171848" cy="575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97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715"/>
            <a:ext cx="9144000" cy="87969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Colocar o Usuario e Email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544" y="1059841"/>
            <a:ext cx="8318606" cy="579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78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715"/>
            <a:ext cx="9144000" cy="87969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Concluida a instalação!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38" y="1371318"/>
            <a:ext cx="8928559" cy="548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8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715"/>
            <a:ext cx="9144000" cy="1072197"/>
          </a:xfrm>
        </p:spPr>
        <p:txBody>
          <a:bodyPr/>
          <a:lstStyle/>
          <a:p>
            <a:r>
              <a:rPr lang="pt-BR" dirty="0" smtClean="0"/>
              <a:t>Softwares Necessários:</a:t>
            </a:r>
            <a:endParaRPr lang="pt-BR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3840480"/>
            <a:ext cx="9144000" cy="251219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 smtClean="0"/>
              <a:t>Git Extensions Completo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1600" dirty="0" smtClean="0"/>
              <a:t>Contém o git, o programa para fazer diffs, e uma interface gráfica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 smtClean="0"/>
              <a:t>O Powershell for Git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1600" dirty="0" smtClean="0"/>
              <a:t>Que contém um prompt para powershell com o status do git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 smtClean="0"/>
              <a:t>Windows Management Framework 5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1600" dirty="0" smtClean="0"/>
              <a:t>Que contem o powershell</a:t>
            </a:r>
            <a:endParaRPr lang="pt-BR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29" y="1424921"/>
            <a:ext cx="9954554" cy="232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9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715"/>
            <a:ext cx="9144000" cy="1235826"/>
          </a:xfrm>
        </p:spPr>
        <p:txBody>
          <a:bodyPr>
            <a:normAutofit fontScale="90000"/>
          </a:bodyPr>
          <a:lstStyle/>
          <a:p>
            <a:r>
              <a:rPr lang="pt-BR" sz="4400" dirty="0" smtClean="0"/>
              <a:t>Instalar o Windows Management Framework 5 (para o powershell)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124" y="2053936"/>
            <a:ext cx="5911751" cy="314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67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715"/>
            <a:ext cx="9144000" cy="1235826"/>
          </a:xfrm>
        </p:spPr>
        <p:txBody>
          <a:bodyPr>
            <a:normAutofit fontScale="90000"/>
          </a:bodyPr>
          <a:lstStyle/>
          <a:p>
            <a:r>
              <a:rPr lang="pt-BR" sz="4400" dirty="0" smtClean="0"/>
              <a:t>Instalar o Windows Management Framework 5 (para o powershell)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39" y="1726031"/>
            <a:ext cx="6927322" cy="484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21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715"/>
            <a:ext cx="9144000" cy="793064"/>
          </a:xfrm>
        </p:spPr>
        <p:txBody>
          <a:bodyPr>
            <a:normAutofit fontScale="90000"/>
          </a:bodyPr>
          <a:lstStyle/>
          <a:p>
            <a:r>
              <a:rPr lang="pt-BR" sz="4400" dirty="0" smtClean="0"/>
              <a:t>Descomprimir o Posh (Powershell for Git)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582" y="1142683"/>
            <a:ext cx="6884547" cy="552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62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715"/>
            <a:ext cx="9144000" cy="141870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Desbloquear os arquivos comprimidos q estavam no posh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914" y="1780369"/>
            <a:ext cx="7716171" cy="498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47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715"/>
            <a:ext cx="9144000" cy="141870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Rodar o powershell como administrador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504" y="1563002"/>
            <a:ext cx="7046992" cy="502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27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715"/>
            <a:ext cx="9144000" cy="96631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Setar restrições do powershell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57250"/>
            <a:ext cx="9144000" cy="443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1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715"/>
            <a:ext cx="9144000" cy="966319"/>
          </a:xfrm>
        </p:spPr>
        <p:txBody>
          <a:bodyPr>
            <a:normAutofit/>
          </a:bodyPr>
          <a:lstStyle/>
          <a:p>
            <a:r>
              <a:rPr lang="pt-BR" dirty="0" smtClean="0"/>
              <a:t>Instalar o Powershell Git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78" y="1232033"/>
            <a:ext cx="10251923" cy="504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6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715"/>
            <a:ext cx="9144000" cy="966319"/>
          </a:xfrm>
        </p:spPr>
        <p:txBody>
          <a:bodyPr>
            <a:normAutofit/>
          </a:bodyPr>
          <a:lstStyle/>
          <a:p>
            <a:r>
              <a:rPr lang="pt-BR" dirty="0" smtClean="0"/>
              <a:t>Testar o Powershell Git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370" y="1377446"/>
            <a:ext cx="10093693" cy="487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6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715"/>
            <a:ext cx="9144000" cy="1072197"/>
          </a:xfrm>
        </p:spPr>
        <p:txBody>
          <a:bodyPr/>
          <a:lstStyle/>
          <a:p>
            <a:r>
              <a:rPr lang="pt-BR" dirty="0" smtClean="0"/>
              <a:t>Instalar o Git Extensions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67" y="1423312"/>
            <a:ext cx="8096666" cy="481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7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715"/>
            <a:ext cx="9144000" cy="157271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Instalar o Git Extensions para todos os usuários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848" y="1838425"/>
            <a:ext cx="7836303" cy="478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7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715"/>
            <a:ext cx="9144000" cy="1120323"/>
          </a:xfrm>
        </p:spPr>
        <p:txBody>
          <a:bodyPr>
            <a:normAutofit/>
          </a:bodyPr>
          <a:lstStyle/>
          <a:p>
            <a:r>
              <a:rPr lang="pt-BR" dirty="0" smtClean="0"/>
              <a:t>Marcar para instalar tudo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376" y="1486716"/>
            <a:ext cx="9195273" cy="46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94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715"/>
            <a:ext cx="9144000" cy="157271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Continuar Marcando para instalar tudo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38" y="2025601"/>
            <a:ext cx="8992062" cy="485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28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715"/>
            <a:ext cx="9144000" cy="157271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Continuar Marcando para instalar tudo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38" y="2025601"/>
            <a:ext cx="8992062" cy="485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9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715"/>
            <a:ext cx="9144000" cy="1110698"/>
          </a:xfrm>
        </p:spPr>
        <p:txBody>
          <a:bodyPr>
            <a:normAutofit/>
          </a:bodyPr>
          <a:lstStyle/>
          <a:p>
            <a:r>
              <a:rPr lang="pt-BR" dirty="0" smtClean="0"/>
              <a:t>Selecionar SSH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574" y="1778748"/>
            <a:ext cx="8788852" cy="468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9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715"/>
            <a:ext cx="9144000" cy="1110698"/>
          </a:xfrm>
        </p:spPr>
        <p:txBody>
          <a:bodyPr>
            <a:normAutofit/>
          </a:bodyPr>
          <a:lstStyle/>
          <a:p>
            <a:r>
              <a:rPr lang="pt-BR" dirty="0" smtClean="0"/>
              <a:t>Instalando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880" y="2019051"/>
            <a:ext cx="8560240" cy="483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02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180</Words>
  <Application>Microsoft Office PowerPoint</Application>
  <PresentationFormat>Widescreen</PresentationFormat>
  <Paragraphs>34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Guia para instalar o Git</vt:lpstr>
      <vt:lpstr>Softwares Necessários:</vt:lpstr>
      <vt:lpstr>Instalar o Git Extensions</vt:lpstr>
      <vt:lpstr>Instalar o Git Extensions para todos os usuários</vt:lpstr>
      <vt:lpstr>Marcar para instalar tudo</vt:lpstr>
      <vt:lpstr>Continuar Marcando para instalar tudo</vt:lpstr>
      <vt:lpstr>Continuar Marcando para instalar tudo</vt:lpstr>
      <vt:lpstr>Selecionar SSH</vt:lpstr>
      <vt:lpstr>Instalando</vt:lpstr>
      <vt:lpstr>Instalar o KDiff</vt:lpstr>
      <vt:lpstr>Configurar o KDiff</vt:lpstr>
      <vt:lpstr>Configurar o KDiff</vt:lpstr>
      <vt:lpstr>Configurar o Git, marcar tudo!</vt:lpstr>
      <vt:lpstr>Cuidado para marcar o do meio</vt:lpstr>
      <vt:lpstr>Marcar o primeiro</vt:lpstr>
      <vt:lpstr>Configurar o Git Extensions</vt:lpstr>
      <vt:lpstr>Configurar o Git Extensions</vt:lpstr>
      <vt:lpstr>Colocar o Usuario e Email</vt:lpstr>
      <vt:lpstr>Concluida a instalação!</vt:lpstr>
      <vt:lpstr>Instalar o Windows Management Framework 5 (para o powershell)</vt:lpstr>
      <vt:lpstr>Instalar o Windows Management Framework 5 (para o powershell)</vt:lpstr>
      <vt:lpstr>Descomprimir o Posh (Powershell for Git)</vt:lpstr>
      <vt:lpstr>Desbloquear os arquivos comprimidos q estavam no posh</vt:lpstr>
      <vt:lpstr>Rodar o powershell como administrador</vt:lpstr>
      <vt:lpstr>Setar restrições do powershell</vt:lpstr>
      <vt:lpstr>Instalar o Powershell Git</vt:lpstr>
      <vt:lpstr>Testar o Powershell Git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Guia para instalar o Git</dc:title>
  <dc:creator>Guilherme Bencke</dc:creator>
  <cp:lastModifiedBy>Guilherme Bencke</cp:lastModifiedBy>
  <cp:revision>3</cp:revision>
  <dcterms:created xsi:type="dcterms:W3CDTF">2016-02-10T12:08:41Z</dcterms:created>
  <dcterms:modified xsi:type="dcterms:W3CDTF">2016-02-10T12:40:08Z</dcterms:modified>
</cp:coreProperties>
</file>