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cb4543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cb4543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cb4543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cb4543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cb4543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cb4543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cb4543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cb4543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cb4543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cb4543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cb45435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cb45435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cb4543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7cb4543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cb4543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cb4543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cb4543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cb4543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cb4543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cb4543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cb4543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cb4543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cb4543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cb4543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cb4543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7cb4543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cb4543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cb4543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cb4543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cb4543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atascienceatthecommandline.com/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bencke/LivingInTheSh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atb.org/~esr/writings/taoup/htm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76800" y="272425"/>
            <a:ext cx="4741800" cy="3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Série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#LivingInTheShell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Parte #1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Pipes em Pre-Processadores</a:t>
            </a:r>
            <a:endParaRPr sz="2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425"/>
            <a:ext cx="3284725" cy="45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Demonstracao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Processar so que múltiplos ao mesmo tempo</a:t>
            </a:r>
            <a:endParaRPr i="1" sz="2900"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rm CPF*.txt;rm *.sh;cat clientes_unicos.txt | awk  -F',' '{print "echo \""$1"\" &gt;&gt; CPF"$1".txt;echo \"Telefones\" &gt;&gt; CPF"$1".txt;grep \"^"$1"\" telefones.csv &gt;&gt; CPF"$1".txt" } ' &gt;&gt; ./processar.sh;chmod 755 ./processar.sh;  cat ./processar.sh | xargs  -n 1 -P 32 -I % sh -c '%'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Explicacao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Processar so que </a:t>
            </a:r>
            <a:r>
              <a:rPr i="1" lang="en" sz="2900"/>
              <a:t>múltiplos</a:t>
            </a:r>
            <a:r>
              <a:rPr i="1" lang="en" sz="2900"/>
              <a:t> ao mesmo tempo</a:t>
            </a:r>
            <a:endParaRPr i="1" sz="2900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rm CPF*.txt;rm *.sh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cat clientes_unicos.txt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awk  -F',' '{print "echo \""$1"\" &gt;&gt; CPF"$1".txt;echo \"Telefones\" &gt;&gt; CPF"$1".txt;grep \"^"$1"\" telefones.csv &gt;&gt; CPF"$1".txt" } ' &gt;&gt; ./processar.sh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chmod 755 ./processar.sh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cat ./processar.sh | xargs  -n 1 -P 32 -I % sh -c '%'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Demonstracao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Utilizando um programa python para verificar dados no multcob</a:t>
            </a:r>
            <a:endParaRPr i="1" sz="2300"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cat clientes_unicos.txt | python -u esta_em_acordo.py &gt; status_acordo_clientes.txt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Explicacao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Utilizando um programa python para verificar dados no multcob</a:t>
            </a:r>
            <a:endParaRPr i="1" sz="23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13" y="1387950"/>
            <a:ext cx="5742367" cy="36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0" y="272425"/>
            <a:ext cx="8520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Science in the Command Line</a:t>
            </a:r>
            <a:endParaRPr i="1" sz="2600"/>
          </a:p>
        </p:txBody>
      </p:sp>
      <p:sp>
        <p:nvSpPr>
          <p:cNvPr id="133" name="Google Shape;133;p26"/>
          <p:cNvSpPr txBox="1"/>
          <p:nvPr/>
        </p:nvSpPr>
        <p:spPr>
          <a:xfrm>
            <a:off x="1748000" y="4051825"/>
            <a:ext cx="578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https://www.datascienceatthecommandline.com/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(Livro 100% Online e Free)</a:t>
            </a:r>
            <a:endParaRPr sz="1300"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963" y="1282425"/>
            <a:ext cx="2078071" cy="27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311700" y="41375"/>
            <a:ext cx="8520600" cy="4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Mestre Foo e as Dez Mil Linhas</a:t>
            </a:r>
            <a:endParaRPr i="1" sz="1400"/>
          </a:p>
        </p:txBody>
      </p:sp>
      <p:sp>
        <p:nvSpPr>
          <p:cNvPr id="140" name="Google Shape;140;p27"/>
          <p:cNvSpPr txBox="1"/>
          <p:nvPr/>
        </p:nvSpPr>
        <p:spPr>
          <a:xfrm>
            <a:off x="642925" y="428550"/>
            <a:ext cx="80067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Mestre Foo disse uma vez a um programador visitante: “Há mais natureza Unix em uma linha de script de shell do que em dez mil linhas de C”.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 programador, que estava muito orgulhoso de seu domínio do C, disse: “Como pode ser? C é a linguagem em que o próprio kernel do Unix é implementado! ”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Mestre Foo respondeu: “É verdade. No entanto, existe mais natureza Unix em uma linha de script de shell do que em dez mil linhas de C ”.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 programador ficou angustiado. “Mas, por meio da linguagem C, vivenciamos a iluminação do Patriarca Ritchie! Tornamo-nos um só com o sistema operacional e a máquina, obtendo um desempenho incomparável! ”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Mestre Foo respondeu: “Tudo o que você diz é verdade. Mas ainda há mais natureza Unix em uma linha de script de shell do que em dez mil linhas de C ”.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 programador zombou do Mestre Foo e se levantou para partir. Mas Mestre Foo acenou com a cabeça para seu aluno Nubi, que escreveu uma linha de script de shell em um quadro branco próximo, e disse: “Programador mestre, considere este pipeline. Implementado em C puro, não abrangeria dez mil linhas? ”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 programador murmurou por entre a barba, contemplando o que Nubi havia escrito. Finalmente ele concordou que era assim.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“E quantas horas você precisaria para implementar e depurar esse programa C?” perguntou Nubi.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“Muitos”, admitiu o programador visitante. “Mas só um tolo gastaria tempo para fazer isso quando tantas outras tarefas dignas o aguardam”.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“E quem entende melhor a natureza do Unix?” Mestre Foo perguntou. “É aquele que escreve as dez mil linhas, ou aquele que, percebendo o vazio da tarefa, ganha mérito por não codificar?”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Ao ouvir isso, o programador ficou esclarecido.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385975" y="523575"/>
            <a:ext cx="8520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Github</a:t>
            </a:r>
            <a:endParaRPr i="1" sz="3800"/>
          </a:p>
        </p:txBody>
      </p:sp>
      <p:sp>
        <p:nvSpPr>
          <p:cNvPr id="146" name="Google Shape;146;p28"/>
          <p:cNvSpPr txBox="1"/>
          <p:nvPr/>
        </p:nvSpPr>
        <p:spPr>
          <a:xfrm>
            <a:off x="642925" y="2033300"/>
            <a:ext cx="80067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https://github.com/gbencke/LivingInTheShell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7287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do Unix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2250" y="1467900"/>
            <a:ext cx="85206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O Unix é um conjunto de sistemas operacionais que surgiu na </a:t>
            </a:r>
            <a:r>
              <a:rPr lang="en" sz="2700"/>
              <a:t>década</a:t>
            </a:r>
            <a:r>
              <a:rPr lang="en" sz="2700"/>
              <a:t> de 60 nos estados unidos sendo um dos primeiros sistemas operacionais 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a suportar </a:t>
            </a:r>
            <a:r>
              <a:rPr lang="en" sz="2700"/>
              <a:t>múltiplas</a:t>
            </a:r>
            <a:r>
              <a:rPr lang="en" sz="2700"/>
              <a:t> </a:t>
            </a:r>
            <a:r>
              <a:rPr lang="en" sz="2700"/>
              <a:t>operações</a:t>
            </a:r>
            <a:r>
              <a:rPr lang="en" sz="2700"/>
              <a:t> em conjunto e paralelo</a:t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Alguns exemplos de Sistemas Operacionais que sao derivados do Unix </a:t>
            </a:r>
            <a:r>
              <a:rPr lang="en" sz="2700"/>
              <a:t>são</a:t>
            </a:r>
            <a:r>
              <a:rPr lang="en" sz="2700"/>
              <a:t>: MacOS, Linux, FreeBSD, UnixV entre outros.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14500"/>
            <a:ext cx="85206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 Filosofia do Unix</a:t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77375" y="857300"/>
            <a:ext cx="85206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 Unix tem uma filosofia bem clara de desenvolvimento de software e uma dela é a de que: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Os Programas devem se especializar em fazer apenas uma coisa e </a:t>
            </a:r>
            <a:r>
              <a:rPr lang="en" sz="2000"/>
              <a:t>fazê</a:t>
            </a:r>
            <a:r>
              <a:rPr lang="en" sz="2000"/>
              <a:t>-la bem, porem, deve ser </a:t>
            </a:r>
            <a:r>
              <a:rPr lang="en" sz="2000"/>
              <a:t>fácil</a:t>
            </a:r>
            <a:r>
              <a:rPr lang="en" sz="2000"/>
              <a:t> fazer com que um programa use a </a:t>
            </a:r>
            <a:r>
              <a:rPr lang="en" sz="2000"/>
              <a:t>saída</a:t>
            </a:r>
            <a:r>
              <a:rPr lang="en" sz="2000"/>
              <a:t> de outro programa como entrada e vice-versa.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Essa capacidade de se usar programas em conjunto, em que a </a:t>
            </a:r>
            <a:r>
              <a:rPr lang="en" sz="2000"/>
              <a:t>saída</a:t>
            </a:r>
            <a:r>
              <a:rPr lang="en" sz="2000"/>
              <a:t> de um eh a entrada de outro, eh uma das maiores vantagens do unix e sera o tema dessa </a:t>
            </a:r>
            <a:r>
              <a:rPr lang="en" sz="2000"/>
              <a:t>apresentação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Livro sobre filosofia Unix: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http://www.catb.org/~esr/writings/taoup/html/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Unix no Windows</a:t>
            </a:r>
            <a:endParaRPr sz="42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32250" y="1287075"/>
            <a:ext cx="85206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Desde 2002, eu uso no windows, um shell open-source de unix para windows chamado cygwin. Esse shell na realidade sao os programas Unix </a:t>
            </a:r>
            <a:r>
              <a:rPr b="1" lang="en" sz="2900"/>
              <a:t>COMPILADOS</a:t>
            </a:r>
            <a:r>
              <a:rPr lang="en" sz="2900"/>
              <a:t> e nao </a:t>
            </a:r>
            <a:r>
              <a:rPr b="1" lang="en" sz="2900"/>
              <a:t>EMULADOS</a:t>
            </a:r>
            <a:r>
              <a:rPr lang="en" sz="2900"/>
              <a:t> em windows, oque garante excepcional performance.</a:t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Todas as demonstracoes serao feitas em windows usando Cygwin</a:t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Dados iniciais para as Demonstracoes</a:t>
            </a:r>
            <a:endParaRPr sz="38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32250" y="1287075"/>
            <a:ext cx="85206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Foram </a:t>
            </a:r>
            <a:r>
              <a:rPr lang="en" sz="2900"/>
              <a:t>extraídos</a:t>
            </a:r>
            <a:r>
              <a:rPr lang="en" sz="2900"/>
              <a:t> diversos dados do Multcob - Base 09 de Porto Alegre - ITAUCARD </a:t>
            </a:r>
            <a:r>
              <a:rPr lang="en" sz="2900"/>
              <a:t>Colchão</a:t>
            </a:r>
            <a:r>
              <a:rPr lang="en" sz="2900"/>
              <a:t> que </a:t>
            </a:r>
            <a:r>
              <a:rPr lang="en" sz="2900"/>
              <a:t>serão</a:t>
            </a:r>
            <a:r>
              <a:rPr lang="en" sz="2900"/>
              <a:t> usados nessa </a:t>
            </a:r>
            <a:r>
              <a:rPr lang="en" sz="2900"/>
              <a:t>demonstração</a:t>
            </a:r>
            <a:r>
              <a:rPr lang="en" sz="2900"/>
              <a:t>:</a:t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clientes.csv - Dados de Cliente</a:t>
            </a:r>
            <a:endParaRPr sz="2900"/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contratos.csv - Dados de Contrato</a:t>
            </a:r>
            <a:endParaRPr sz="2900"/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telefones.csv - Dados de Telefones</a:t>
            </a:r>
            <a:endParaRPr sz="2900"/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emails.csv - Dados de Emails</a:t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Demonstracao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Obter todos os cpfs </a:t>
            </a:r>
            <a:r>
              <a:rPr i="1" lang="en" sz="2900"/>
              <a:t>únicos</a:t>
            </a:r>
            <a:r>
              <a:rPr i="1" lang="en" sz="2900"/>
              <a:t> e em ordem </a:t>
            </a:r>
            <a:r>
              <a:rPr i="1" lang="en" sz="2900"/>
              <a:t>numérica</a:t>
            </a:r>
            <a:endParaRPr i="1" sz="29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22225" y="14667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cat clientes.csv | 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awk  -F',' 'NR&gt;1 {print $3}' | uniq | 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sort &gt; clientes_unicos.txt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Explicacao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Obter todos os cpfs únicos e em ordem numérica</a:t>
            </a:r>
            <a:endParaRPr i="1" sz="29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cat clientes.csv 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awk  -F',' 'NR&gt;1 {print $3}' 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uniq 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sort &gt; clientes_unicos.txt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Demonstracao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Concatenar os dados de clientes e telefones</a:t>
            </a:r>
            <a:endParaRPr i="1" sz="2900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rm CPF*.txt;rm *.sh;cat clientes_unicos.txt | awk  -F',' '{print "echo \""$1"\" &gt;&gt; CPF"$1".txt;echo \"Telefones\" &gt;&gt; CPF"$1".txt;grep \"^"$1"\" telefones.csv &gt;&gt; CPF"$1".txt" } ' &gt;&gt; ./processar.sh;chmod 755 ./processar.sh;./processar.sh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272425"/>
            <a:ext cx="85206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Explicacao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Concatenar os dados de clientes e telefones</a:t>
            </a:r>
            <a:endParaRPr i="1" sz="2900"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462375" y="129590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rm CPF*.txt;rm *.sh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cat clientes_unicos.txt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awk  -F',' '{print "echo \""$1"\" &gt;&gt; CPF"$1".txt;echo \"Telefones\" &gt;&gt; CPF"$1".txt;grep \"^"$1"\" telefones.csv &gt;&gt; CPF"$1".txt" } ' &gt;&gt; ./processar.sh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chmod 755 ./processar.sh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./processar.sh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