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ono-project.com/download/#download-w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onodevelop.com/downlo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59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Programando em Windows para o Linux com C# usando o Mono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Guilherme Bencke,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Porto Alegre, 21 de Setembro de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Exemplo: Robo com Selenium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Demonstração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AFAFA"/>
                </a:highlight>
              </a:rPr>
              <a:t>Mas, e Aplicações Desktop (Windows Forms)?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O Mono usa o GTK# que é baseado no GNOME como plataforma de desenvolvimento Desktop, funciona tanto no Windows quanto linux, mas, é bastante diferente do Windows Forms, por isso é conteudo para outra apresentação.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AFAFA"/>
                </a:highlight>
              </a:rPr>
              <a:t>Mas, e Aplicações Web (ASP.NET)?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Anunciado em Janeiro de 2016, o ASP.NET Core é a plataforma microsoft multi-plataforma e é o modo sugerido para aplicações web, essas aplicações podem ser desenvolvidas com o Visual Studio Code ou o próprio Visual Studio e usam uma implementação do .NET chamado .NET Core que não tem nada a haver com o mono.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AFAFA"/>
                </a:highlight>
              </a:rPr>
              <a:t>O .NET Core irá substituir o mono num futuro próximo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AFAFA"/>
                </a:highlight>
              </a:rPr>
              <a:t>Conclusão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O mono é uma forma muito fantástica de se trabalhar com codigo em linux e windows ao mesmo tempo, existem atualmente muitas iniciativas da microsoft em portar o .NET para o Linux e Mac OS, mas, o mono sendo um projeto com mais de 10 anos de existencia é de longe a opção mais estável no momento.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highlight>
                  <a:srgbClr val="FAFAFA"/>
                </a:highlight>
              </a:rPr>
              <a:t>Oque é o Mono?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O mono é uma implementação do .NET que permite que possamos programar em qualquer linguagem .NET (C#/F#/VB.NET) e rodar o mesmo codigo compilado tanto no linux quando windows..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Oque precisamos?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AFAFA"/>
                </a:highlight>
              </a:rPr>
              <a:t>No Windows: Instalar o mono, baixando de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 u="sng">
                <a:solidFill>
                  <a:srgbClr val="1155CC"/>
                </a:solidFill>
                <a:highlight>
                  <a:srgbClr val="FAFAFA"/>
                </a:highlight>
                <a:hlinkClick r:id="rId3"/>
              </a:rPr>
              <a:t>http://www.mono-project.com/download/#download-win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AFAFA"/>
                </a:highlight>
              </a:rPr>
              <a:t>No Linux: Instalar o mono via apt-get digitando: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Courier New"/>
              <a:buChar char="○"/>
            </a:pPr>
            <a:r>
              <a:rPr lang="en">
                <a:solidFill>
                  <a:srgbClr val="0086B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apt-key adv --keyserver hkp://keyserver.ubuntu.com:</a:t>
            </a:r>
            <a:r>
              <a:rPr lang="en">
                <a:solidFill>
                  <a:srgbClr val="00999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--recv-keys </a:t>
            </a:r>
            <a:r>
              <a:rPr lang="en">
                <a:solidFill>
                  <a:srgbClr val="00999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FA7E0328081BFF6A14DA29AA6A19B38D3D831EF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86B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D11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"deb http://download.mono-project.com/repo/debian wheezy main"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>
                <a:solidFill>
                  <a:srgbClr val="0086B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tee /etc/apt/sources.list.d/mono-xamarin.list</a:t>
            </a:r>
            <a:b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86B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apt-get update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Font typeface="Courier New"/>
              <a:buChar char="○"/>
            </a:pP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mono-complete mono-devel monodevelop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Como programar em Windows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Xamarim Studio: Para programar em windows é necessário instalar o Xamarin Studio que pode ser baixado de:</a:t>
            </a: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400" u="sng">
                <a:solidFill>
                  <a:srgbClr val="1155CC"/>
                </a:solidFill>
                <a:highlight>
                  <a:srgbClr val="FAFAFA"/>
                </a:highlight>
                <a:hlinkClick r:id="rId3"/>
              </a:rPr>
              <a:t>http://www.monodevelop.com/download/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Depurando em Windows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Para depurar em windows é apenas necessário ter o mono instalado e o programa rodando no xamarin studio, é o mesmo processo que usamos normalmente no visual studio.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Como Rodar no Linux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Para rodar no linux é apenas necessário copiar os arquivos e chamar o executável normalmente COMO FARIAMOS NO WINDOWS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Desenvolvimento em Linux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Para desenvolver em linux, utilizamos o MonoDevelop que é muito parecido com o Xamarin Studio e é o mesmo processo do windows, na realidade o MonoDevelop é uma versão free do Xamarin Studio.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Dicas para Desenvolvimento MultiPlataforma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AFAFA"/>
                </a:highlight>
              </a:rPr>
              <a:t>Detectando a Plataforma</a:t>
            </a: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: Alguns codigos são dependente de sistema operacional, para saber aonde estamos, devemos usar o objeto Environment.OSVersion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AFAFA"/>
                </a:highlight>
              </a:rPr>
              <a:t>NuGet</a:t>
            </a: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: Sempre que possivel baixar os componentes usando NuGet para que sejam componentes realmente certificados pela Microsoft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AFAFA"/>
                </a:highlight>
              </a:rPr>
              <a:t>Componentes 100% .NET:</a:t>
            </a:r>
            <a:r>
              <a:rPr lang="en" sz="1800">
                <a:solidFill>
                  <a:schemeClr val="dk1"/>
                </a:solidFill>
                <a:highlight>
                  <a:srgbClr val="FAFAFA"/>
                </a:highlight>
              </a:rPr>
              <a:t> Somente são multi-plataforma os componentes que realmente sejam 100% .NET, componentes com elementos nativos podem nao funcionar pois tem partes desenvolvidos em codigo C++ que pode não ser entendido por multi sistemas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253400" y="231400"/>
            <a:ext cx="8520600" cy="62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highlight>
                  <a:srgbClr val="FAFAFA"/>
                </a:highlight>
              </a:rPr>
              <a:t>Exemplo: Job Acessando Postgres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08225" y="979725"/>
            <a:ext cx="8070900" cy="3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AFAFA"/>
                </a:highlight>
              </a:rPr>
              <a:t>Demonstração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