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484983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484983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b484983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b484983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b484983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b484983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484983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484983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4849836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4849836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484983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484983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4849836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b4849836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4849836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4849836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b4849836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b4849836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b484983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b484983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484983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484983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b484983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b484983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b4849836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b4849836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b4849836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b4849836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484983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484983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84983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84983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484983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484983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484983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484983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b484983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b484983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484983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484983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484983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484983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MultcobXtreaming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Porto Alegre, 15 de Novembro de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631650" y="135325"/>
            <a:ext cx="79071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Formação de Fila</a:t>
            </a:r>
            <a:endParaRPr sz="3200"/>
          </a:p>
        </p:txBody>
      </p:sp>
      <p:sp>
        <p:nvSpPr>
          <p:cNvPr id="112" name="Google Shape;112;p22"/>
          <p:cNvSpPr txBox="1"/>
          <p:nvPr/>
        </p:nvSpPr>
        <p:spPr>
          <a:xfrm>
            <a:off x="631650" y="1297150"/>
            <a:ext cx="8245500" cy="3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 </a:t>
            </a:r>
            <a:r>
              <a:rPr lang="en" sz="2500"/>
              <a:t>Formação</a:t>
            </a:r>
            <a:r>
              <a:rPr lang="en" sz="2500"/>
              <a:t> de Fila continua sendo um processo que pode ser rodado tanto no MultcobADM quando no proprio picotador, cada vez mais iremos incentivar que o proprio preprocessador / picotador inicie a </a:t>
            </a:r>
            <a:r>
              <a:rPr lang="en" sz="2500"/>
              <a:t>formação</a:t>
            </a:r>
            <a:r>
              <a:rPr lang="en" sz="2500"/>
              <a:t> de fila.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618450" y="203050"/>
            <a:ext cx="7907100" cy="6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Fase 2 Planejada</a:t>
            </a:r>
            <a:endParaRPr sz="3200"/>
          </a:p>
        </p:txBody>
      </p:sp>
      <p:sp>
        <p:nvSpPr>
          <p:cNvPr id="118" name="Google Shape;118;p23"/>
          <p:cNvSpPr txBox="1"/>
          <p:nvPr/>
        </p:nvSpPr>
        <p:spPr>
          <a:xfrm>
            <a:off x="618450" y="902350"/>
            <a:ext cx="82455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Atualmente o Multcob funciona usando .NET 4.5.2, que apenas roda no windows, com o advento do .NET 5.0 que permite a </a:t>
            </a:r>
            <a:r>
              <a:rPr lang="en" sz="2500"/>
              <a:t>execução</a:t>
            </a:r>
            <a:r>
              <a:rPr lang="en" sz="2500"/>
              <a:t> do codigo em linux, temos a </a:t>
            </a:r>
            <a:r>
              <a:rPr lang="en" sz="2500"/>
              <a:t>intenção</a:t>
            </a:r>
            <a:r>
              <a:rPr lang="en" sz="2500"/>
              <a:t> de migrar os MultcobWorker Farms direto para Linux de forma a aumentar a sua produção e diminuir o custo com servidores.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Dessa forma, conseguiremos ainda mais workers em paralelo e todo o Backend do CRM estará rodando em Linux.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618450" y="1567875"/>
            <a:ext cx="7907100" cy="11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Parte Técnica</a:t>
            </a:r>
            <a:endParaRPr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618450" y="383500"/>
            <a:ext cx="7907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Aspectos Técnicos</a:t>
            </a:r>
            <a:endParaRPr sz="3200"/>
          </a:p>
        </p:txBody>
      </p:sp>
      <p:sp>
        <p:nvSpPr>
          <p:cNvPr id="129" name="Google Shape;129;p25"/>
          <p:cNvSpPr txBox="1"/>
          <p:nvPr/>
        </p:nvSpPr>
        <p:spPr>
          <a:xfrm>
            <a:off x="891100" y="1297150"/>
            <a:ext cx="756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Apesar de ser uma </a:t>
            </a:r>
            <a:r>
              <a:rPr lang="en" sz="2800"/>
              <a:t>mudança</a:t>
            </a:r>
            <a:r>
              <a:rPr lang="en" sz="2800"/>
              <a:t> radical para a </a:t>
            </a:r>
            <a:r>
              <a:rPr lang="en" sz="2800"/>
              <a:t>área</a:t>
            </a:r>
            <a:r>
              <a:rPr lang="en" sz="2800"/>
              <a:t> de processos, do ponto de vista </a:t>
            </a:r>
            <a:r>
              <a:rPr lang="en" sz="2800"/>
              <a:t>técnico</a:t>
            </a:r>
            <a:r>
              <a:rPr lang="en" sz="2800"/>
              <a:t>, a maior parte das tecnologias e das </a:t>
            </a:r>
            <a:r>
              <a:rPr lang="en" sz="2800"/>
              <a:t>técnicas</a:t>
            </a:r>
            <a:r>
              <a:rPr lang="en" sz="2800"/>
              <a:t> que iremos usar (Filas, API Python, MultcobWorker) ja sao amplamente usando nas APIs.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618450" y="383500"/>
            <a:ext cx="7907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CobBO / MultcobWorker</a:t>
            </a:r>
            <a:endParaRPr sz="3200"/>
          </a:p>
        </p:txBody>
      </p:sp>
      <p:sp>
        <p:nvSpPr>
          <p:cNvPr id="135" name="Google Shape;135;p26"/>
          <p:cNvSpPr txBox="1"/>
          <p:nvPr/>
        </p:nvSpPr>
        <p:spPr>
          <a:xfrm>
            <a:off x="891100" y="1297150"/>
            <a:ext cx="756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 principal </a:t>
            </a:r>
            <a:r>
              <a:rPr lang="en" sz="2000"/>
              <a:t>mudança</a:t>
            </a:r>
            <a:r>
              <a:rPr lang="en" sz="2000"/>
              <a:t> na CobBo eh que o processo de </a:t>
            </a:r>
            <a:r>
              <a:rPr lang="en" sz="2000"/>
              <a:t>importação</a:t>
            </a:r>
            <a:r>
              <a:rPr lang="en" sz="2000"/>
              <a:t> ira gravar o arquivo XML da </a:t>
            </a:r>
            <a:r>
              <a:rPr lang="en" sz="2000"/>
              <a:t>Formação</a:t>
            </a:r>
            <a:r>
              <a:rPr lang="en" sz="2000"/>
              <a:t> de fila num </a:t>
            </a:r>
            <a:r>
              <a:rPr lang="en" sz="2000"/>
              <a:t>tópico</a:t>
            </a:r>
            <a:r>
              <a:rPr lang="en" sz="2000"/>
              <a:t> do Kafka na </a:t>
            </a:r>
            <a:r>
              <a:rPr lang="en" sz="2000"/>
              <a:t>operação</a:t>
            </a:r>
            <a:r>
              <a:rPr lang="en" sz="2000"/>
              <a:t> de FORMAR_FILA e na hora de IMPORTAR, ou seja, no consumo, ele ira receber por linha de comando os arquivos q ele deve consumir, juntamente com todas as </a:t>
            </a:r>
            <a:r>
              <a:rPr lang="en" sz="2000"/>
              <a:t>informações</a:t>
            </a:r>
            <a:r>
              <a:rPr lang="en" sz="2000"/>
              <a:t> </a:t>
            </a:r>
            <a:r>
              <a:rPr lang="en" sz="2000"/>
              <a:t>necessárias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Dessa forma, de maneira concreta, nao se usara mais em nenhum momento a tabela fila_importacoes, so isso que sera alterado. 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618450" y="383500"/>
            <a:ext cx="7907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Apache Kafka</a:t>
            </a:r>
            <a:endParaRPr sz="3200"/>
          </a:p>
        </p:txBody>
      </p:sp>
      <p:sp>
        <p:nvSpPr>
          <p:cNvPr id="141" name="Google Shape;141;p27"/>
          <p:cNvSpPr txBox="1"/>
          <p:nvPr/>
        </p:nvSpPr>
        <p:spPr>
          <a:xfrm>
            <a:off x="891100" y="1297150"/>
            <a:ext cx="756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Como </a:t>
            </a:r>
            <a:r>
              <a:rPr lang="en" sz="2400"/>
              <a:t>não</a:t>
            </a:r>
            <a:r>
              <a:rPr lang="en" sz="2400"/>
              <a:t> </a:t>
            </a:r>
            <a:r>
              <a:rPr lang="en" sz="2400"/>
              <a:t>existirá</a:t>
            </a:r>
            <a:r>
              <a:rPr lang="en" sz="2400"/>
              <a:t> mais a tabela de fila de </a:t>
            </a:r>
            <a:r>
              <a:rPr lang="en" sz="2400"/>
              <a:t>importações</a:t>
            </a:r>
            <a:r>
              <a:rPr lang="en" sz="2400"/>
              <a:t>, iremos substituir essa tabela na realidade por filas no servidor Kafka, chamadas de "topicos". Esse </a:t>
            </a:r>
            <a:r>
              <a:rPr lang="en" sz="2400"/>
              <a:t> </a:t>
            </a:r>
            <a:r>
              <a:rPr lang="en" sz="2400"/>
              <a:t>tópico</a:t>
            </a:r>
            <a:r>
              <a:rPr lang="en" sz="2400"/>
              <a:t> tera um nome que sera uma string e ela </a:t>
            </a:r>
            <a:r>
              <a:rPr lang="en" sz="2400"/>
              <a:t>será</a:t>
            </a:r>
            <a:r>
              <a:rPr lang="en" sz="2400"/>
              <a:t> configurada na tela de processo de </a:t>
            </a:r>
            <a:r>
              <a:rPr lang="en" sz="2400"/>
              <a:t>importação</a:t>
            </a:r>
            <a:r>
              <a:rPr lang="en" sz="2400"/>
              <a:t> do Multcob.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 Kafka rodará em linux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618450" y="383500"/>
            <a:ext cx="7907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MultcobGlobalCoordinator</a:t>
            </a:r>
            <a:endParaRPr sz="3200"/>
          </a:p>
        </p:txBody>
      </p:sp>
      <p:sp>
        <p:nvSpPr>
          <p:cNvPr id="147" name="Google Shape;147;p28"/>
          <p:cNvSpPr txBox="1"/>
          <p:nvPr/>
        </p:nvSpPr>
        <p:spPr>
          <a:xfrm>
            <a:off x="891100" y="1297150"/>
            <a:ext cx="756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Será</a:t>
            </a:r>
            <a:r>
              <a:rPr lang="en" sz="2100"/>
              <a:t> criada uma API Global, unica por site que </a:t>
            </a:r>
            <a:r>
              <a:rPr lang="en" sz="2100"/>
              <a:t>irá</a:t>
            </a:r>
            <a:r>
              <a:rPr lang="en" sz="2100"/>
              <a:t> conter diversas funcionalidades, entre elas a </a:t>
            </a:r>
            <a:r>
              <a:rPr lang="en" sz="2100"/>
              <a:t>coordenação</a:t>
            </a:r>
            <a:r>
              <a:rPr lang="en" sz="2100"/>
              <a:t> de workers, cache global e estado do CRM como um todo em </a:t>
            </a:r>
            <a:r>
              <a:rPr lang="en" sz="2100"/>
              <a:t>relação</a:t>
            </a:r>
            <a:r>
              <a:rPr lang="en" sz="2100"/>
              <a:t> a todas as carteiras.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Essa API sera implementada em Python com Flask, usando ORM SQLAlchemy e usando um banco de dados relacional para dados internos persistentes e um sistema REDIS interno para dados internos e de cache. Esse servidor rodará em linux, na mesma maquina que o Kafka</a:t>
            </a:r>
            <a:endParaRPr sz="2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618450" y="383500"/>
            <a:ext cx="7907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MultcobWorkerFarm</a:t>
            </a:r>
            <a:endParaRPr sz="3200"/>
          </a:p>
        </p:txBody>
      </p:sp>
      <p:sp>
        <p:nvSpPr>
          <p:cNvPr id="153" name="Google Shape;153;p29"/>
          <p:cNvSpPr txBox="1"/>
          <p:nvPr/>
        </p:nvSpPr>
        <p:spPr>
          <a:xfrm>
            <a:off x="891100" y="1297150"/>
            <a:ext cx="756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 cada servidor alocado para executar os MultcobWorkers </a:t>
            </a:r>
            <a:r>
              <a:rPr lang="en" sz="2400"/>
              <a:t>será</a:t>
            </a:r>
            <a:r>
              <a:rPr lang="en" sz="2400"/>
              <a:t> executado um servico que na realidade </a:t>
            </a:r>
            <a:r>
              <a:rPr lang="en" sz="2400"/>
              <a:t>será</a:t>
            </a:r>
            <a:r>
              <a:rPr lang="en" sz="2400"/>
              <a:t> apenas um script em python que ira acessar o MultcobGlobalCoordinator ( Estado Global do Site) para reportar o status dos workers e </a:t>
            </a:r>
            <a:r>
              <a:rPr lang="en" sz="2400"/>
              <a:t>também</a:t>
            </a:r>
            <a:r>
              <a:rPr lang="en" sz="2400"/>
              <a:t> pegar novas tarefas para seus workers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>
            <a:off x="618450" y="383500"/>
            <a:ext cx="7907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MultCobWorker -&gt; Kafka (Formacao de Fila)</a:t>
            </a:r>
            <a:endParaRPr sz="2800"/>
          </a:p>
        </p:txBody>
      </p:sp>
      <p:sp>
        <p:nvSpPr>
          <p:cNvPr id="159" name="Google Shape;159;p30"/>
          <p:cNvSpPr txBox="1"/>
          <p:nvPr/>
        </p:nvSpPr>
        <p:spPr>
          <a:xfrm>
            <a:off x="891100" y="1297150"/>
            <a:ext cx="756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Como falado anteriormente, o processo de </a:t>
            </a:r>
            <a:r>
              <a:rPr lang="en" sz="1600"/>
              <a:t>formação</a:t>
            </a:r>
            <a:r>
              <a:rPr lang="en" sz="1600"/>
              <a:t> de fila </a:t>
            </a:r>
            <a:r>
              <a:rPr lang="en" sz="1600"/>
              <a:t>não</a:t>
            </a:r>
            <a:r>
              <a:rPr lang="en" sz="1600"/>
              <a:t> </a:t>
            </a:r>
            <a:r>
              <a:rPr lang="en" sz="1600"/>
              <a:t>vai</a:t>
            </a:r>
            <a:r>
              <a:rPr lang="en" sz="1600"/>
              <a:t> mais gravar o XML a ser importado na tabela filas_importacao, mas, sim, dentro de um topico no Kafka no seguinte formato: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&lt;&lt;BASE&gt;&gt;.&lt;&lt;CODCONVENIO&gt;&gt;.IMPORTACAO.&lt;&lt;NOME_PROCESSO&gt;&gt;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Exemplos: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MULTCOB03.1189.IMPORTACAO.ATUALIZA_BUREAU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MULTCOB09.1186.IMPORTACAO.BAIXA_SQL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MULTCOB02.1186.IMPORTACAO.MAILING_PORTO_NOVO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Importante salientar que 1 mensagem apenas para cada CPF / Processo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618450" y="383500"/>
            <a:ext cx="79071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CobSinc -&gt; Kafka</a:t>
            </a:r>
            <a:endParaRPr sz="2800"/>
          </a:p>
        </p:txBody>
      </p:sp>
      <p:sp>
        <p:nvSpPr>
          <p:cNvPr id="165" name="Google Shape;165;p31"/>
          <p:cNvSpPr txBox="1"/>
          <p:nvPr/>
        </p:nvSpPr>
        <p:spPr>
          <a:xfrm>
            <a:off x="891100" y="1297150"/>
            <a:ext cx="75687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 mesma forma que a </a:t>
            </a:r>
            <a:r>
              <a:rPr lang="en" sz="1600"/>
              <a:t>importação</a:t>
            </a:r>
            <a:r>
              <a:rPr lang="en" sz="1600"/>
              <a:t>, o </a:t>
            </a:r>
            <a:r>
              <a:rPr lang="en" sz="1600"/>
              <a:t>serviço</a:t>
            </a:r>
            <a:r>
              <a:rPr lang="en" sz="1600"/>
              <a:t> CobSinc ira gravar as </a:t>
            </a:r>
            <a:r>
              <a:rPr lang="en" sz="1600"/>
              <a:t>requisições</a:t>
            </a:r>
            <a:r>
              <a:rPr lang="en" sz="1600"/>
              <a:t> no Kafka e nao mais chamando </a:t>
            </a:r>
            <a:r>
              <a:rPr lang="en" sz="1600"/>
              <a:t>diretamente</a:t>
            </a:r>
            <a:r>
              <a:rPr lang="en" sz="1600"/>
              <a:t> os MultcobWorker.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Sera usado o seguinte formato: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&lt;&lt;BASE&gt;&gt;.&lt;&lt;CODCONVENIO&gt;&gt;.COBSINC.&lt;&lt;OPERACAO&gt;&gt;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Exemplos: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MULTCOB03.1189.COBSINC.ATRASA_ACORDO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MULTCOB09.1186.COBSINC.ATUALIZA_DIVIDA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MULTCOB02.1186.COBSINC.LOCALIZACAO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24200"/>
            <a:ext cx="85206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Problema</a:t>
            </a:r>
            <a:endParaRPr sz="360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082850"/>
            <a:ext cx="85206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medida que a área de </a:t>
            </a:r>
            <a:r>
              <a:rPr lang="en" sz="2600"/>
              <a:t>cobrança</a:t>
            </a:r>
            <a:r>
              <a:rPr lang="en" sz="2600"/>
              <a:t> evolui e a Zanc necessita de maior agilidade na importação de carteiras de clientes para cobrança e sendo essas carteiras tendo cada vez mais cargas totais e nao incrementais, o sistema de CRM MultCob tem um desafio imenso na questão da escalabilidade dos seus processos de atualização e importação de carteiras.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618450" y="214300"/>
            <a:ext cx="79071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MultcobWorkerFarm -&gt; MultcobGlobalCoordinator</a:t>
            </a:r>
            <a:endParaRPr sz="2600"/>
          </a:p>
        </p:txBody>
      </p:sp>
      <p:sp>
        <p:nvSpPr>
          <p:cNvPr id="171" name="Google Shape;171;p32"/>
          <p:cNvSpPr txBox="1"/>
          <p:nvPr/>
        </p:nvSpPr>
        <p:spPr>
          <a:xfrm>
            <a:off x="528300" y="896700"/>
            <a:ext cx="80874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 </a:t>
            </a:r>
            <a:r>
              <a:rPr lang="en" sz="1600"/>
              <a:t>Serviço</a:t>
            </a:r>
            <a:r>
              <a:rPr lang="en" sz="1600"/>
              <a:t> MultcobWorkerFarm instalado em cada um dos servidores de importacao sera responsavel por: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1) Informar em tempo </a:t>
            </a:r>
            <a:r>
              <a:rPr lang="en" sz="1600"/>
              <a:t>período</a:t>
            </a:r>
            <a:r>
              <a:rPr lang="en" sz="1600"/>
              <a:t> </a:t>
            </a:r>
            <a:r>
              <a:rPr lang="en" sz="1600"/>
              <a:t>através</a:t>
            </a:r>
            <a:r>
              <a:rPr lang="en" sz="1600"/>
              <a:t> de uma chamada REST, uma lista de todos os workers sendo executados naquele servidor e seu status tanto de </a:t>
            </a:r>
            <a:r>
              <a:rPr lang="en" sz="1600"/>
              <a:t>execução</a:t>
            </a:r>
            <a:r>
              <a:rPr lang="en" sz="1600"/>
              <a:t> quanto de saida, de forma a informar o MultcobGlobalCoordinator o status de cada um desse worker.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2) Solicitar via API REST qual é a </a:t>
            </a:r>
            <a:r>
              <a:rPr lang="en" sz="1600"/>
              <a:t>próxima</a:t>
            </a:r>
            <a:r>
              <a:rPr lang="en" sz="1600"/>
              <a:t> tarefa para cada um dos workers a ser executada.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3) Verificar o timeout de cada um dos workers e informar como erro se o worker falhou em reportar status a tempo e/ou morreu inesperadamente.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Importar salientar que como existira diversas requisicoes simultaneas, o MultcobGlobalCoordinator precisara de um sistema de semaforos para realizar transacoes sincronas e manter o estado interno de cada worker e tarefa.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618450" y="214300"/>
            <a:ext cx="79071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MultcobGlobalCoordinator -&gt; Kafka</a:t>
            </a:r>
            <a:endParaRPr sz="2600"/>
          </a:p>
        </p:txBody>
      </p:sp>
      <p:sp>
        <p:nvSpPr>
          <p:cNvPr id="177" name="Google Shape;177;p33"/>
          <p:cNvSpPr txBox="1"/>
          <p:nvPr/>
        </p:nvSpPr>
        <p:spPr>
          <a:xfrm>
            <a:off x="528300" y="896700"/>
            <a:ext cx="80874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Ao receber o status de cada worker o MultcobGlobalCoordinator ira gravar num topico do Kafka o retorno de cada uma das tarefas no seguinte formato: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&lt;&lt;TOPICO_ORIGINAL&gt;&gt;.ACK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Exemplos: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MULTCOB03.1189.IMPORTACAO.ATUALIZA_BUREAU.ACK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MULTCOB09.1186.IMPORTACAO.BAIXA_SQL.ACK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MULTCOB02.1186.IMPORTACAO.MAILING_PORTO_NOVO.ACK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MULTCOB03.1189.COBSINC.ATRASA_ACORDO.ACK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MULTCOB09.1186.COBSINC.ATUALIZA_DIVIDA.ACK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MULTCOB02.1186.COBSINC.LOCALIZACAO.ACK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618450" y="214300"/>
            <a:ext cx="79071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MultcobADM -&gt; MultcobGlobalCoordinator</a:t>
            </a:r>
            <a:endParaRPr sz="3000"/>
          </a:p>
        </p:txBody>
      </p:sp>
      <p:sp>
        <p:nvSpPr>
          <p:cNvPr id="183" name="Google Shape;183;p34"/>
          <p:cNvSpPr txBox="1"/>
          <p:nvPr/>
        </p:nvSpPr>
        <p:spPr>
          <a:xfrm>
            <a:off x="528300" y="896700"/>
            <a:ext cx="80874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Tela de Acompanhamento de MultCobXtreaming </a:t>
            </a:r>
            <a:r>
              <a:rPr lang="en" sz="2400"/>
              <a:t>irá</a:t>
            </a:r>
            <a:r>
              <a:rPr lang="en" sz="2400"/>
              <a:t> fazer a consulta do status de </a:t>
            </a:r>
            <a:r>
              <a:rPr lang="en" sz="2400"/>
              <a:t>execução</a:t>
            </a:r>
            <a:r>
              <a:rPr lang="en" sz="2400"/>
              <a:t> </a:t>
            </a:r>
            <a:r>
              <a:rPr lang="en" sz="2400"/>
              <a:t>através</a:t>
            </a:r>
            <a:r>
              <a:rPr lang="en" sz="2400"/>
              <a:t> de uma consulta rest ao MultcobGlobalCoordinator.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 MultcobADM </a:t>
            </a:r>
            <a:r>
              <a:rPr lang="en" sz="2400"/>
              <a:t>também</a:t>
            </a:r>
            <a:r>
              <a:rPr lang="en" sz="2400"/>
              <a:t> </a:t>
            </a:r>
            <a:r>
              <a:rPr lang="en" sz="2400"/>
              <a:t>será</a:t>
            </a:r>
            <a:r>
              <a:rPr lang="en" sz="2400"/>
              <a:t> </a:t>
            </a:r>
            <a:r>
              <a:rPr lang="en" sz="2400"/>
              <a:t>responsável</a:t>
            </a:r>
            <a:r>
              <a:rPr lang="en" sz="2400"/>
              <a:t> por configurar / alterar as prioridades e pausar / retomar o consumo das filas usando chamadas REST da API do MultcobGlobalCoordinator.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24200"/>
            <a:ext cx="85206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Situacao Atual</a:t>
            </a:r>
            <a:endParaRPr sz="3600"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082850"/>
            <a:ext cx="85206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Atualmente o processo de </a:t>
            </a:r>
            <a:r>
              <a:rPr lang="en" sz="2600"/>
              <a:t>importação</a:t>
            </a:r>
            <a:r>
              <a:rPr lang="en" sz="2600"/>
              <a:t> do Multcob é executado </a:t>
            </a:r>
            <a:r>
              <a:rPr lang="en" sz="2600"/>
              <a:t>através</a:t>
            </a:r>
            <a:r>
              <a:rPr lang="en" sz="2600"/>
              <a:t> do programa MultcobADM de forma manual por um operador que deve clicar nele. 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Dessa forma, existe poucas possibilidades em escalar esse processo, pois apenas podemos aumentar o poder computacional da </a:t>
            </a:r>
            <a:r>
              <a:rPr lang="en" sz="2600"/>
              <a:t>máquina</a:t>
            </a:r>
            <a:r>
              <a:rPr lang="en" sz="2600"/>
              <a:t> em que estamos trabalhando ( Escalabilidade Vertical) para fazer a </a:t>
            </a:r>
            <a:r>
              <a:rPr lang="en" sz="2600"/>
              <a:t>importação</a:t>
            </a:r>
            <a:r>
              <a:rPr lang="en" sz="2600"/>
              <a:t> ser mais rapida.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24200"/>
            <a:ext cx="85206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Solução</a:t>
            </a:r>
            <a:endParaRPr sz="3600"/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082850"/>
            <a:ext cx="85206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</a:t>
            </a:r>
            <a:r>
              <a:rPr lang="en" sz="2400"/>
              <a:t>solução</a:t>
            </a:r>
            <a:r>
              <a:rPr lang="en" sz="2400"/>
              <a:t> que propomos é simplesmente parar com o consumo das filas de </a:t>
            </a:r>
            <a:r>
              <a:rPr lang="en" sz="2400"/>
              <a:t>importação</a:t>
            </a:r>
            <a:r>
              <a:rPr lang="en" sz="2400"/>
              <a:t> no MultcobADM e criar Servidores dedicados exclusivamente a </a:t>
            </a:r>
            <a:r>
              <a:rPr lang="en" sz="2400"/>
              <a:t>execução</a:t>
            </a:r>
            <a:r>
              <a:rPr lang="en" sz="2400"/>
              <a:t> do MultcobWorker.exe tanto para consumo quanto processos de atualizacao de carteira (CobSinc).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Cada processo de </a:t>
            </a:r>
            <a:r>
              <a:rPr lang="en" sz="2400"/>
              <a:t>importação</a:t>
            </a:r>
            <a:r>
              <a:rPr lang="en" sz="2400"/>
              <a:t> de cada carteira </a:t>
            </a:r>
            <a:r>
              <a:rPr lang="en" sz="2400"/>
              <a:t>poderá</a:t>
            </a:r>
            <a:r>
              <a:rPr lang="en" sz="2400"/>
              <a:t> ser configurado para usar o sistema novo (MultCobWorker rodando no Servidor) ou o sistema antigo (MultCobWorker Rodando Localmente</a:t>
            </a:r>
            <a:r>
              <a:rPr lang="en" sz="2600"/>
              <a:t>)</a:t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462475" y="146750"/>
            <a:ext cx="41094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Arquitetura Atual</a:t>
            </a:r>
            <a:endParaRPr sz="3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800" y="369450"/>
            <a:ext cx="4604076" cy="44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83500" y="1105400"/>
            <a:ext cx="3925200" cy="30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Podemos perceber que tudo roda local em apenas uma maquina ( A maquina local ),  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 é difícil de escalar ou aumentar performance nos processos.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1534025" y="135325"/>
            <a:ext cx="6519600" cy="5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Arquitetura Proposta</a:t>
            </a:r>
            <a:endParaRPr sz="24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63" y="784300"/>
            <a:ext cx="8328476" cy="40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1534025" y="135325"/>
            <a:ext cx="65196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Impacto em Processos</a:t>
            </a:r>
            <a:endParaRPr sz="3600"/>
          </a:p>
        </p:txBody>
      </p:sp>
      <p:sp>
        <p:nvSpPr>
          <p:cNvPr id="92" name="Google Shape;92;p19"/>
          <p:cNvSpPr txBox="1"/>
          <p:nvPr/>
        </p:nvSpPr>
        <p:spPr>
          <a:xfrm>
            <a:off x="631650" y="1150500"/>
            <a:ext cx="79071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 principal </a:t>
            </a:r>
            <a:r>
              <a:rPr lang="en" sz="2700"/>
              <a:t>mudança</a:t>
            </a:r>
            <a:r>
              <a:rPr lang="en" sz="2700"/>
              <a:t> para processos vai ser o uso de uma tela nova de acompanhamento aonde </a:t>
            </a:r>
            <a:r>
              <a:rPr lang="en" sz="2700"/>
              <a:t>será</a:t>
            </a:r>
            <a:r>
              <a:rPr lang="en" sz="2700"/>
              <a:t> </a:t>
            </a:r>
            <a:r>
              <a:rPr lang="en" sz="2700"/>
              <a:t>possível</a:t>
            </a:r>
            <a:r>
              <a:rPr lang="en" sz="2700"/>
              <a:t> visualizar as diversas filas de </a:t>
            </a:r>
            <a:r>
              <a:rPr lang="en" sz="2700"/>
              <a:t>importação</a:t>
            </a:r>
            <a:r>
              <a:rPr lang="en" sz="2700"/>
              <a:t> e setar prioridades, essa tela se chama "Acompanhamento de MultCobXtreaming"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631650" y="135325"/>
            <a:ext cx="79071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Acompanhamento de MultCobXtreaming</a:t>
            </a:r>
            <a:endParaRPr sz="32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2625"/>
            <a:ext cx="8839200" cy="18866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36875" y="3361325"/>
            <a:ext cx="86403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Nessa tela é possível analisar a prioridade entre os processos rodando nos workers, verificar quantos workers estão rodando, o progresso do consumo do processo e a velocidade de cada processo.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631650" y="135325"/>
            <a:ext cx="7907100" cy="8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Alocação de Workers</a:t>
            </a:r>
            <a:endParaRPr sz="3200"/>
          </a:p>
        </p:txBody>
      </p:sp>
      <p:sp>
        <p:nvSpPr>
          <p:cNvPr id="105" name="Google Shape;105;p21"/>
          <p:cNvSpPr txBox="1"/>
          <p:nvPr/>
        </p:nvSpPr>
        <p:spPr>
          <a:xfrm>
            <a:off x="3778675" y="1297150"/>
            <a:ext cx="5098500" cy="3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Ao clicar no botão de alocação de workers é possível analisar a alocação de workers por base e em cada horário, de forma a então melhor balancear o uso de workers entre as diversas bases do site.</a:t>
            </a:r>
            <a:endParaRPr sz="24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0" y="1201350"/>
            <a:ext cx="3327334" cy="21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