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y="5143500" cx="9144000"/>
  <p:notesSz cx="6858000" cy="9144000"/>
  <p:embeddedFontLst>
    <p:embeddedFont>
      <p:font typeface="Roboto Mon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RobotoMono-regular.fntdata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RobotoMono-italic.fntdata"/><Relationship Id="rId12" Type="http://schemas.openxmlformats.org/officeDocument/2006/relationships/slide" Target="slides/slide8.xml"/><Relationship Id="rId56" Type="http://schemas.openxmlformats.org/officeDocument/2006/relationships/font" Target="fonts/RobotoMon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schemas.openxmlformats.org/officeDocument/2006/relationships/font" Target="fonts/RobotoMon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6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jpg"/><Relationship Id="rId4" Type="http://schemas.openxmlformats.org/officeDocument/2006/relationships/image" Target="../media/image00.jpg"/><Relationship Id="rId5" Type="http://schemas.openxmlformats.org/officeDocument/2006/relationships/image" Target="../media/image11.jpg"/><Relationship Id="rId6" Type="http://schemas.openxmlformats.org/officeDocument/2006/relationships/image" Target="../media/image0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youtube.com/watch?v=NbecIBvR3mE" TargetMode="External"/><Relationship Id="rId4" Type="http://schemas.openxmlformats.org/officeDocument/2006/relationships/hyperlink" Target="https://www.youtube.com/watch?v=NbecIBvR3mE" TargetMode="External"/><Relationship Id="rId5" Type="http://schemas.openxmlformats.org/officeDocument/2006/relationships/hyperlink" Target="https://www.youtube.com/watch?v=muQMURAVWn8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09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0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www.youtube.com/watch?v=TinmRC2BS00" TargetMode="External"/><Relationship Id="rId4" Type="http://schemas.openxmlformats.org/officeDocument/2006/relationships/hyperlink" Target="https://www.youtube.com/watch?v=TinmRC2BS00" TargetMode="External"/><Relationship Id="rId10" Type="http://schemas.openxmlformats.org/officeDocument/2006/relationships/hyperlink" Target="http://www.amazon.com/Zen-Steve-Jobs-Caleb-Melby/dp/1118295269" TargetMode="External"/><Relationship Id="rId9" Type="http://schemas.openxmlformats.org/officeDocument/2006/relationships/hyperlink" Target="http://www.amazon.com/Zen-Steve-Jobs-Caleb-Melby/dp/1118295269" TargetMode="External"/><Relationship Id="rId5" Type="http://schemas.openxmlformats.org/officeDocument/2006/relationships/hyperlink" Target="http://catb.org/esr/writings/unix-koans/" TargetMode="External"/><Relationship Id="rId6" Type="http://schemas.openxmlformats.org/officeDocument/2006/relationships/hyperlink" Target="http://catb.org/esr/writings/unix-koans/" TargetMode="External"/><Relationship Id="rId7" Type="http://schemas.openxmlformats.org/officeDocument/2006/relationships/hyperlink" Target="http://www.viazen.org.br/si/site" TargetMode="External"/><Relationship Id="rId8" Type="http://schemas.openxmlformats.org/officeDocument/2006/relationships/hyperlink" Target="http://www.viazen.org.br/si/sit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Zen and the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Art of Programing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Porto Alegre, 05 de Maio de 2016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421325" y="951725"/>
            <a:ext cx="8520600" cy="348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Essa apresentação não foi autorizada, nem revisada por nenhuma instituição religiosa ou qualquer instituição de qualquer espécie.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É simplesmente um relato das minhas pesquisas e minhas opiniões pessoais e descobertas.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410650" y="1848675"/>
            <a:ext cx="8520600" cy="90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Oque é a Mente?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421325" y="951725"/>
            <a:ext cx="8520600" cy="348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675" y="304199"/>
            <a:ext cx="6565700" cy="43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410650" y="1848675"/>
            <a:ext cx="8520600" cy="90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Oque é o Ego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712" y="0"/>
            <a:ext cx="6274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410650" y="1848675"/>
            <a:ext cx="8520600" cy="90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Ego é o S.O. da Mente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78575" y="908925"/>
            <a:ext cx="8520600" cy="369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Como podemos ver na imagem, esse conjunto de premissas, construções e conceitos, é oque chamamos de ego, e oque nos identificamos no nosso dia, oque chamamos de nossa identidade.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Da mesma forma que com o Sistema Operacional do Computador, nos usamos o Sistema Operacional, mas, esse sistema operaciona NÃO É O COMPUTADOR.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x="410650" y="1848675"/>
            <a:ext cx="8520600" cy="90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Oque é Budismo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ctrTitle"/>
          </p:nvPr>
        </p:nvSpPr>
        <p:spPr>
          <a:xfrm>
            <a:off x="378575" y="481200"/>
            <a:ext cx="8520600" cy="412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 Budismo surgiu com Sidartha Gautama, que foi um principe hindu por volta do ano 500a.c.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Ele era um principe extremamente rico e com uma vida extremamente prazerosa, mas, que abandonou tudo para tentar entender oque era o sofrimento, a vida e a morte...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Ao contrário de várias práticas da época e inclusive atualmente, o budismo "puro" não trabalha com entidades espirituais ou qualquer apoio externo a pessoa.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É 100% tu contigo mesmo....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Ou Seja, como falava a minha primeira professora de meditação: Sit Down and Shut up....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537" y="106937"/>
            <a:ext cx="3940924" cy="492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410650" y="1848675"/>
            <a:ext cx="8520600" cy="90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Meu Background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ctrTitle"/>
          </p:nvPr>
        </p:nvSpPr>
        <p:spPr>
          <a:xfrm>
            <a:off x="410650" y="1848675"/>
            <a:ext cx="8520600" cy="90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Aonde está o Software?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378575" y="481200"/>
            <a:ext cx="8520600" cy="412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Um dia estava numa reunião com alguns gestores discutindo algumas modificações no sistema de call-center na qual sou responsável, quando o nosso diretor perguntou para mim: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-Bencke, qual é o ponto principal do sistema? Qual é o seu núcleo?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Eu fiquei pensativo, e não soube responder. E falei: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-Com certeza não é o software em si, pois se o principal fosse o software que executamos na maquina, não poderíamos falar do software sem executá-lo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-Com certeza não é o código que usamos para gerar esse software, pois se fosse código precisaríamos estar olhando ele para falar sobre o sistema.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-Também não são as pessoas, pois ele funciona sem ter ninguém acessando.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Então conclui: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ctrTitle"/>
          </p:nvPr>
        </p:nvSpPr>
        <p:spPr>
          <a:xfrm>
            <a:off x="378575" y="229950"/>
            <a:ext cx="8520600" cy="46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 ponto principal de um sistema de informação são os pensamentos, apegos e aversões que materializamos nele.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Todo mundo me olhou não entendendo nada e eu falei dai: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-Deixe me explicar melhor.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-O gestor da operação do call-center tem o apego q o caminho para termos um número de ligações por minuto adequado passa pelo sistema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-O auditor financeiro acredita q colocando o máximo de integridade e verificações nos dados, alcançaremos uma precisão muito grande nos números financeiros da empresa.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-O programador acredita que usando suas crenças e conhecimentos de programação seja possível resolver todos os problemas.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Então é o equilíbrio entre essas crenças, o conflito e relação entre esses pensamentos que é materializado no sistema.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Então no momento em que assumimos que um sistema de informação é apenas um conjunto de entendimentos, podemos então tentar olhar esses entendimentos sobre uma visão budista de impermanência.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ctrTitle"/>
          </p:nvPr>
        </p:nvSpPr>
        <p:spPr>
          <a:xfrm>
            <a:off x="410650" y="1848675"/>
            <a:ext cx="8520600" cy="90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Impermanência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ctrTitle"/>
          </p:nvPr>
        </p:nvSpPr>
        <p:spPr>
          <a:xfrm>
            <a:off x="399950" y="791325"/>
            <a:ext cx="8520600" cy="381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Impermanência é um conceito central no budismo, pois a realidade é vista como um stream de circunstâncias, ou seja, não existe nada realmente fixo ou inerte ou que não esteja mudando a qualquer momento.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E o sofrimento vem da tentativa de se tentar resistir ao movimento da realidade e não se adaptar a ela. 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938" y="0"/>
            <a:ext cx="64381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ctrTitle"/>
          </p:nvPr>
        </p:nvSpPr>
        <p:spPr>
          <a:xfrm>
            <a:off x="410650" y="1848675"/>
            <a:ext cx="8520600" cy="90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Zen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ctrTitle"/>
          </p:nvPr>
        </p:nvSpPr>
        <p:spPr>
          <a:xfrm>
            <a:off x="399950" y="791325"/>
            <a:ext cx="8520600" cy="381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O Zen é um ramo do budismo surgiu na Indía, foi para a China através do primeiro patriarca: Bodhidharma e se consolidou no japão no século 13 com o mestre Dogen.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O Zen é 100% focado em meditação, alias a palavra Zen é a tradução para japonês da palavra Dhyan que é meditação em Sanscrito.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 única prática que se faz no Zen é ZaZen (que em japones quer dizer: Zen Sentado)...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ctrTitle"/>
          </p:nvPr>
        </p:nvSpPr>
        <p:spPr>
          <a:xfrm>
            <a:off x="410650" y="1625400"/>
            <a:ext cx="8520600" cy="17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Zazen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000"/>
              <a:t>(mind in debug mode)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ctrTitle"/>
          </p:nvPr>
        </p:nvSpPr>
        <p:spPr>
          <a:xfrm>
            <a:off x="442725" y="344850"/>
            <a:ext cx="8520600" cy="4453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Mas, oque é Meditação?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Meditação é a pratica de se observar a mente sem interagir com ela....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 gente senta numa determinada posição de espinha ereta e fica prestando atenção na respiração.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O Importante é observar os pensamentos que vão surgir na mente, sem interagir com eles...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Como se fosse apenas nuvens passando pela mente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496200" y="663000"/>
            <a:ext cx="8520600" cy="374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Meu nome é Guilherme, e desde criança sempre gostei de programar e esse sempre foi o meu fascínio.</a:t>
            </a:r>
          </a:p>
          <a:p>
            <a:pPr lvl="0" algn="just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algn="just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Comecei em 1986 quando tinha em torno de 9 anos de idades com um computador de 8 bits chamado MSX com 32Kb de RAM e fantasticas 16 cores</a:t>
            </a:r>
          </a:p>
          <a:p>
            <a:pPr lvl="0" algn="just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algn="just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Fiz Faculdade de Ciência da Computação entre 1998-2003 e trabalho na área desde 1998 passando por empresas como HP, ACTIA, Dell, etc...</a:t>
            </a:r>
          </a:p>
          <a:p>
            <a:pPr lvl="0" algn="just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algn="just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Basicamente sempre com lider técnico trabalhando com C++ e .NET que é o grosso da minha experiência.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ctrTitle"/>
          </p:nvPr>
        </p:nvSpPr>
        <p:spPr>
          <a:xfrm>
            <a:off x="410650" y="1625400"/>
            <a:ext cx="8520600" cy="1251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Mochila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ctrTitle"/>
          </p:nvPr>
        </p:nvSpPr>
        <p:spPr>
          <a:xfrm>
            <a:off x="442725" y="344850"/>
            <a:ext cx="8520600" cy="4453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Um dia meu chefe me perguntou: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-Bencke, porque se medita?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E eu respondi: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-Tu gosta de escalar e tal, vai para o aconcagua e tal, não é?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-Exato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-E tu tens aquela mochila de escalada?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-Claro, tenho sim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-E tu já arrumastes essa mochila com ela nas costas?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-Não é impossível...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-Bem, é por isso que meditamos...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ctrTitle"/>
          </p:nvPr>
        </p:nvSpPr>
        <p:spPr>
          <a:xfrm>
            <a:off x="410650" y="1625400"/>
            <a:ext cx="8520600" cy="1251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Zen is Single-Player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ctrTitle"/>
          </p:nvPr>
        </p:nvSpPr>
        <p:spPr>
          <a:xfrm>
            <a:off x="442725" y="344850"/>
            <a:ext cx="8520600" cy="4453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ZaZen é uma prática 100% single-player, ou seja, as experiências que tu vais ter durante a prática são apenas relevantes para ti mesmo...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Por isso, Zen é Single-Player, claro que diversos mestres tem relatos de suas reflexões e tal, mas, são sempre apenas idéias...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Vamos ver alguns dos efeitos da observação da mente: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ctrTitle"/>
          </p:nvPr>
        </p:nvSpPr>
        <p:spPr>
          <a:xfrm>
            <a:off x="410650" y="1625400"/>
            <a:ext cx="8520600" cy="1251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Shossin (Beginner's mind)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684" y="0"/>
            <a:ext cx="667463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ctrTitle"/>
          </p:nvPr>
        </p:nvSpPr>
        <p:spPr>
          <a:xfrm>
            <a:off x="410650" y="1625400"/>
            <a:ext cx="8520600" cy="1251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Passado e futuro 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68" y="1087030"/>
            <a:ext cx="8305674" cy="267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ctrTitle"/>
          </p:nvPr>
        </p:nvSpPr>
        <p:spPr>
          <a:xfrm>
            <a:off x="410650" y="1625400"/>
            <a:ext cx="8520600" cy="170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Parabola do mestre de programação (Koan)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502575" y="395650"/>
            <a:ext cx="8394300" cy="43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Num determinado momento, rumores chegaram até o mestre foo e seus estudantes de um jovem talentoso programador q vagava pela região desafiando e derrotando a todos com grandes feitos de programação e solução de problemas difíceis de desenvolvimento.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Eventualmente, esse prodígio veio visitar mestre foo, que recebeu ele de forma educada e polida, lhe oferecendo um chá. O prodígio aceitou e explicou o motivo de sua visita: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"Eu vim até você", ele disse, "buscando uma revisão do código e do design do meu código para o meu último projeto". Ele é de tamanha complexidade que nenhum dos meus pares o entendeu. Apenas um grande mestre de conhecimento como o senhor ( e o prodigio se curvou profundamente ao mestre foo) poderá ter o discernimento necessário.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Mestre Foo se curvou de forma educada ai prodigio e começou a analisar o codigo dele. Depois de algum tempo, ele levantou os olhos da tela do computador e falou: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"Seu código é bem impressionante num primeiro momento" ele disse.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"Ele é elegante em design, utilizando algoritmos originais de grande engenho e aparece ser desenvolvido de forma artesanalmente pensada a minizar situações de exceção e erro."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O Prodigio ficou muito envaidecido com esses elogios e Mestre Foo continuou.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"Porém existe uma falha significativa".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"Falha", falou o prodígio, "Que falha?"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50" y="89800"/>
            <a:ext cx="3253874" cy="217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937" y="2463174"/>
            <a:ext cx="2148908" cy="244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3649" y="200075"/>
            <a:ext cx="3128200" cy="244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3650" y="2647975"/>
            <a:ext cx="3021749" cy="22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502575" y="395650"/>
            <a:ext cx="8394300" cy="43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"Esse código é dificil de ler," disse Mestre Foo. " Ele é muito pouco comentando, suas variações não são especificadas e eu não vejo uma narrativa descritiva da arquitetura ou da estrutura interna do programa. Esses problemas vão impedir que outros programadores possam colaborar com esse código."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O prodigio deu um pulo para tras, resmungando: "Eu não busco a colaboração de outros programadores" ele disse, "Toda vez q eu acho q encontrei um q possa ser de mesmo nivel, eu me desaponto."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Mestre Foo respondeu: "Mas, mesmo o Hacker q trabalha sozinho, tem q colaborar com outros e tem q constantemente se comunicar com eles de forma clara e concisa, senão o trabalho ficará confuso e se perderá".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Confuso, o prodígio perguntou: "Quais outros você está falando?"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"Seus futuros eus".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Ao ouvir isso o prodigio atingiu a iluminação.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ctrTitle"/>
          </p:nvPr>
        </p:nvSpPr>
        <p:spPr>
          <a:xfrm>
            <a:off x="410650" y="1625400"/>
            <a:ext cx="8520600" cy="114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Musshin (No mind)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/>
        </p:nvSpPr>
        <p:spPr>
          <a:xfrm>
            <a:off x="502575" y="395650"/>
            <a:ext cx="8394300" cy="43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From the Last Samurai: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https://www.youtube.com/watch?v=NbecIBvR3mE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4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https://www.youtube.com/watch?v=muQMURAVWn8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ctrTitle"/>
          </p:nvPr>
        </p:nvSpPr>
        <p:spPr>
          <a:xfrm>
            <a:off x="410650" y="1882050"/>
            <a:ext cx="8520600" cy="114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Melhoras na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Qualidade de Vida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/>
        </p:nvSpPr>
        <p:spPr>
          <a:xfrm>
            <a:off x="502575" y="620225"/>
            <a:ext cx="8394300" cy="41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importante salientar que o Zen em si não melhora a qualidade de vida de ninguém, ele é apenas uma técnica para observar a mente...</a:t>
            </a:r>
          </a:p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Essa depuração da mente, é que vai limpar e refatorar a tua vida como a gente refatora os programas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212" y="377125"/>
            <a:ext cx="4815575" cy="334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/>
          <p:nvPr/>
        </p:nvSpPr>
        <p:spPr>
          <a:xfrm>
            <a:off x="1377100" y="3895875"/>
            <a:ext cx="69207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.\Mind --debug breath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ctrTitle"/>
          </p:nvPr>
        </p:nvSpPr>
        <p:spPr>
          <a:xfrm>
            <a:off x="410650" y="1882050"/>
            <a:ext cx="8520600" cy="114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Praticante Famoso: </a:t>
            </a:r>
            <a:br>
              <a:rPr lang="en"/>
            </a:br>
            <a:r>
              <a:rPr lang="en"/>
              <a:t>Steve Jobs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/>
        </p:nvSpPr>
        <p:spPr>
          <a:xfrm>
            <a:off x="3411175" y="620225"/>
            <a:ext cx="5485500" cy="41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Talvez, um dos praticantes mais famosos do Zen moderno é o Steve jobs que desde cedo mostrou muito interesse pelas tradições orientais...</a:t>
            </a:r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Livro Zen of Steve Jobs mostra a influência das idéias do Zen no trabalho dele e nos produtos da Apple...</a:t>
            </a:r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Mas, porque o Zen poderia influenciar um produto?</a:t>
            </a:r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75" y="491800"/>
            <a:ext cx="2846975" cy="42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ctrTitle"/>
          </p:nvPr>
        </p:nvSpPr>
        <p:spPr>
          <a:xfrm>
            <a:off x="410650" y="1882050"/>
            <a:ext cx="8520600" cy="114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Referencias e Leituras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/>
        </p:nvSpPr>
        <p:spPr>
          <a:xfrm>
            <a:off x="502575" y="620225"/>
            <a:ext cx="8394300" cy="41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Referencias e Leituras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Poder do Agora (Melhor introdução ao Zen, sem mencionar Zen)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Mente Zen, Mente de Principiante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Filme Zen: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https://www.youtube.com/watch?v=TinmRC2BS00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 Foo Koans: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 </a:t>
            </a: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http://catb.org/esr/writings/unix-koans/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Associação Zen Budista do Rio Grande Do Sul: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 </a:t>
            </a: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http://www.viazen.org.br/si/site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Zen of Steve Jobs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 </a:t>
            </a: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http://www.amazon.com/Zen-Steve-Jobs-Caleb-Melby/dp/1118295269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410650" y="1848675"/>
            <a:ext cx="8520600" cy="90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Burnout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ctrTitle"/>
          </p:nvPr>
        </p:nvSpPr>
        <p:spPr>
          <a:xfrm>
            <a:off x="410650" y="1882050"/>
            <a:ext cx="8520600" cy="114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github.com/gbencke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421325" y="700350"/>
            <a:ext cx="8520600" cy="374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Em torno de 2010, quando trabalhava como líder técnico da Dell, depois de vários anos trabalhando na área, eu já estava com sintomas de burnout, ou seja, acumulo de cansaço e stress.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Em 2010 eu abandonei o meu cargo de Líder Técnico e não queria mais trabalhar em TI e fui tentar a vida no comércio, abrindo uma loja com um co-cunhado meu.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410650" y="1848675"/>
            <a:ext cx="8520600" cy="90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Volta para a área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421325" y="951725"/>
            <a:ext cx="8520600" cy="348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Infelizmente, a área do comércio, era infinitamente mais estressante que a área de TI por conta de ser necessário administrar empregados, fornecedores, mercado, clientes, etc...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Em 2013 eu voltei para a área com o desafio de continuar no meu trabalho de líder técnico, mas, procurando uma solução para o meu problema de burnout.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E comecei a explorar uma série de conceitos e técnicas...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E essa apresentação é a sintese dos meus achados desses últimos 3 anos....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410650" y="1848675"/>
            <a:ext cx="8520600" cy="90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Disclaimer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