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5" r:id="rId5"/>
    <p:sldId id="259" r:id="rId6"/>
    <p:sldId id="260" r:id="rId7"/>
    <p:sldId id="262" r:id="rId8"/>
    <p:sldId id="268" r:id="rId9"/>
    <p:sldId id="266" r:id="rId10"/>
    <p:sldId id="267" r:id="rId11"/>
    <p:sldId id="269" r:id="rId12"/>
    <p:sldId id="263" r:id="rId13"/>
    <p:sldId id="264"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9B74B-A09A-425F-B92F-44E7D1222628}"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9584E2A-6EAC-4DB7-9397-ADF4FA7A21EE}">
      <dgm:prSet/>
      <dgm:spPr/>
      <dgm:t>
        <a:bodyPr/>
        <a:lstStyle/>
        <a:p>
          <a:r>
            <a:rPr lang="es-MX"/>
            <a:t>Integrantes:</a:t>
          </a:r>
          <a:endParaRPr lang="en-US"/>
        </a:p>
      </dgm:t>
    </dgm:pt>
    <dgm:pt modelId="{D40A2A00-6D38-4558-8342-62EF7FB22196}" type="parTrans" cxnId="{F3C42BD5-9972-413F-9694-A0DFE9961C7C}">
      <dgm:prSet/>
      <dgm:spPr/>
      <dgm:t>
        <a:bodyPr/>
        <a:lstStyle/>
        <a:p>
          <a:endParaRPr lang="en-US"/>
        </a:p>
      </dgm:t>
    </dgm:pt>
    <dgm:pt modelId="{1A4E6851-E44C-4BAD-98BA-21E97780AED2}" type="sibTrans" cxnId="{F3C42BD5-9972-413F-9694-A0DFE9961C7C}">
      <dgm:prSet/>
      <dgm:spPr/>
      <dgm:t>
        <a:bodyPr/>
        <a:lstStyle/>
        <a:p>
          <a:endParaRPr lang="en-US"/>
        </a:p>
      </dgm:t>
    </dgm:pt>
    <dgm:pt modelId="{D2F3C240-CA25-42B7-A04D-AA98E0175377}">
      <dgm:prSet/>
      <dgm:spPr/>
      <dgm:t>
        <a:bodyPr/>
        <a:lstStyle/>
        <a:p>
          <a:r>
            <a:rPr lang="es-MX"/>
            <a:t>Guillermo Betanzos</a:t>
          </a:r>
          <a:endParaRPr lang="en-US"/>
        </a:p>
      </dgm:t>
    </dgm:pt>
    <dgm:pt modelId="{AA9641D8-4601-4BA1-A216-3F9DAAAAD345}" type="parTrans" cxnId="{FC974F71-2F60-4E92-913A-626BB42D11B1}">
      <dgm:prSet/>
      <dgm:spPr/>
      <dgm:t>
        <a:bodyPr/>
        <a:lstStyle/>
        <a:p>
          <a:endParaRPr lang="en-US"/>
        </a:p>
      </dgm:t>
    </dgm:pt>
    <dgm:pt modelId="{A3D05F0A-2E94-4685-8F19-DC6B27317175}" type="sibTrans" cxnId="{FC974F71-2F60-4E92-913A-626BB42D11B1}">
      <dgm:prSet/>
      <dgm:spPr/>
      <dgm:t>
        <a:bodyPr/>
        <a:lstStyle/>
        <a:p>
          <a:endParaRPr lang="en-US"/>
        </a:p>
      </dgm:t>
    </dgm:pt>
    <dgm:pt modelId="{3EC7CD3B-03E0-4B98-93A6-8B93A7A18D54}">
      <dgm:prSet/>
      <dgm:spPr/>
      <dgm:t>
        <a:bodyPr/>
        <a:lstStyle/>
        <a:p>
          <a:r>
            <a:rPr lang="es-MX"/>
            <a:t>Luis Landeros</a:t>
          </a:r>
          <a:endParaRPr lang="en-US"/>
        </a:p>
      </dgm:t>
    </dgm:pt>
    <dgm:pt modelId="{B22206EA-E3E9-41DF-8160-1D8923D5017B}" type="parTrans" cxnId="{DFB24AB7-606A-4884-9DE3-38A15D325B99}">
      <dgm:prSet/>
      <dgm:spPr/>
      <dgm:t>
        <a:bodyPr/>
        <a:lstStyle/>
        <a:p>
          <a:endParaRPr lang="en-US"/>
        </a:p>
      </dgm:t>
    </dgm:pt>
    <dgm:pt modelId="{CFBE88CB-0C8D-48AE-A7B9-5C79D0B9E5EF}" type="sibTrans" cxnId="{DFB24AB7-606A-4884-9DE3-38A15D325B99}">
      <dgm:prSet/>
      <dgm:spPr/>
      <dgm:t>
        <a:bodyPr/>
        <a:lstStyle/>
        <a:p>
          <a:endParaRPr lang="en-US"/>
        </a:p>
      </dgm:t>
    </dgm:pt>
    <dgm:pt modelId="{AA3523FA-213D-42CE-B5CD-3CEBA737CECB}">
      <dgm:prSet/>
      <dgm:spPr/>
      <dgm:t>
        <a:bodyPr/>
        <a:lstStyle/>
        <a:p>
          <a:r>
            <a:rPr lang="es-MX"/>
            <a:t>Sergio Rojas</a:t>
          </a:r>
          <a:endParaRPr lang="en-US"/>
        </a:p>
      </dgm:t>
    </dgm:pt>
    <dgm:pt modelId="{215F4F4B-99DB-432B-8A22-D2C0325717C7}" type="parTrans" cxnId="{A8B78869-7977-4BC6-BBC9-E164B2DFC0E0}">
      <dgm:prSet/>
      <dgm:spPr/>
      <dgm:t>
        <a:bodyPr/>
        <a:lstStyle/>
        <a:p>
          <a:endParaRPr lang="en-US"/>
        </a:p>
      </dgm:t>
    </dgm:pt>
    <dgm:pt modelId="{A2066619-7A1A-45C9-9D49-78B58C493C58}" type="sibTrans" cxnId="{A8B78869-7977-4BC6-BBC9-E164B2DFC0E0}">
      <dgm:prSet/>
      <dgm:spPr/>
      <dgm:t>
        <a:bodyPr/>
        <a:lstStyle/>
        <a:p>
          <a:endParaRPr lang="en-US"/>
        </a:p>
      </dgm:t>
    </dgm:pt>
    <dgm:pt modelId="{956CF73C-CF1C-485E-831D-750F36D5C771}">
      <dgm:prSet/>
      <dgm:spPr/>
      <dgm:t>
        <a:bodyPr/>
        <a:lstStyle/>
        <a:p>
          <a:r>
            <a:rPr lang="es-MX"/>
            <a:t>Alberto Torres</a:t>
          </a:r>
          <a:endParaRPr lang="en-US"/>
        </a:p>
      </dgm:t>
    </dgm:pt>
    <dgm:pt modelId="{DE8E7EBD-D54E-4F97-A02B-47999D618197}" type="parTrans" cxnId="{11388D24-D5A8-4E98-B237-367951060AAC}">
      <dgm:prSet/>
      <dgm:spPr/>
      <dgm:t>
        <a:bodyPr/>
        <a:lstStyle/>
        <a:p>
          <a:endParaRPr lang="en-US"/>
        </a:p>
      </dgm:t>
    </dgm:pt>
    <dgm:pt modelId="{80D1AB2A-B8EE-4D28-A6E5-B4450C776452}" type="sibTrans" cxnId="{11388D24-D5A8-4E98-B237-367951060AAC}">
      <dgm:prSet/>
      <dgm:spPr/>
      <dgm:t>
        <a:bodyPr/>
        <a:lstStyle/>
        <a:p>
          <a:endParaRPr lang="en-US"/>
        </a:p>
      </dgm:t>
    </dgm:pt>
    <dgm:pt modelId="{84C082FA-EBA0-450F-9ED2-7461C9BD9DB9}" type="pres">
      <dgm:prSet presAssocID="{BE29B74B-A09A-425F-B92F-44E7D1222628}" presName="outerComposite" presStyleCnt="0">
        <dgm:presLayoutVars>
          <dgm:chMax val="5"/>
          <dgm:dir/>
          <dgm:resizeHandles val="exact"/>
        </dgm:presLayoutVars>
      </dgm:prSet>
      <dgm:spPr/>
    </dgm:pt>
    <dgm:pt modelId="{C110734C-C582-45CD-A103-45F38B1B3C6D}" type="pres">
      <dgm:prSet presAssocID="{BE29B74B-A09A-425F-B92F-44E7D1222628}" presName="dummyMaxCanvas" presStyleCnt="0">
        <dgm:presLayoutVars/>
      </dgm:prSet>
      <dgm:spPr/>
    </dgm:pt>
    <dgm:pt modelId="{AC6BBF06-346C-4470-8ABC-95923E40BAD8}" type="pres">
      <dgm:prSet presAssocID="{BE29B74B-A09A-425F-B92F-44E7D1222628}" presName="FiveNodes_1" presStyleLbl="node1" presStyleIdx="0" presStyleCnt="5">
        <dgm:presLayoutVars>
          <dgm:bulletEnabled val="1"/>
        </dgm:presLayoutVars>
      </dgm:prSet>
      <dgm:spPr/>
    </dgm:pt>
    <dgm:pt modelId="{27CBF837-5E0D-4DCE-AD2D-69C754E3AB9D}" type="pres">
      <dgm:prSet presAssocID="{BE29B74B-A09A-425F-B92F-44E7D1222628}" presName="FiveNodes_2" presStyleLbl="node1" presStyleIdx="1" presStyleCnt="5">
        <dgm:presLayoutVars>
          <dgm:bulletEnabled val="1"/>
        </dgm:presLayoutVars>
      </dgm:prSet>
      <dgm:spPr/>
    </dgm:pt>
    <dgm:pt modelId="{E3714785-C44C-4D50-8F5E-0FBF7AABDEDD}" type="pres">
      <dgm:prSet presAssocID="{BE29B74B-A09A-425F-B92F-44E7D1222628}" presName="FiveNodes_3" presStyleLbl="node1" presStyleIdx="2" presStyleCnt="5">
        <dgm:presLayoutVars>
          <dgm:bulletEnabled val="1"/>
        </dgm:presLayoutVars>
      </dgm:prSet>
      <dgm:spPr/>
    </dgm:pt>
    <dgm:pt modelId="{BCD5F970-627F-46FE-8685-5D002A9A7D07}" type="pres">
      <dgm:prSet presAssocID="{BE29B74B-A09A-425F-B92F-44E7D1222628}" presName="FiveNodes_4" presStyleLbl="node1" presStyleIdx="3" presStyleCnt="5">
        <dgm:presLayoutVars>
          <dgm:bulletEnabled val="1"/>
        </dgm:presLayoutVars>
      </dgm:prSet>
      <dgm:spPr/>
    </dgm:pt>
    <dgm:pt modelId="{EFEDD46B-20E9-421F-A5DE-67CBE64147F1}" type="pres">
      <dgm:prSet presAssocID="{BE29B74B-A09A-425F-B92F-44E7D1222628}" presName="FiveNodes_5" presStyleLbl="node1" presStyleIdx="4" presStyleCnt="5">
        <dgm:presLayoutVars>
          <dgm:bulletEnabled val="1"/>
        </dgm:presLayoutVars>
      </dgm:prSet>
      <dgm:spPr/>
    </dgm:pt>
    <dgm:pt modelId="{DD77235D-4126-4BC9-8626-F5FDA2296171}" type="pres">
      <dgm:prSet presAssocID="{BE29B74B-A09A-425F-B92F-44E7D1222628}" presName="FiveConn_1-2" presStyleLbl="fgAccFollowNode1" presStyleIdx="0" presStyleCnt="4">
        <dgm:presLayoutVars>
          <dgm:bulletEnabled val="1"/>
        </dgm:presLayoutVars>
      </dgm:prSet>
      <dgm:spPr/>
    </dgm:pt>
    <dgm:pt modelId="{86AB6009-89D1-40AE-B47E-3CD06071CF53}" type="pres">
      <dgm:prSet presAssocID="{BE29B74B-A09A-425F-B92F-44E7D1222628}" presName="FiveConn_2-3" presStyleLbl="fgAccFollowNode1" presStyleIdx="1" presStyleCnt="4">
        <dgm:presLayoutVars>
          <dgm:bulletEnabled val="1"/>
        </dgm:presLayoutVars>
      </dgm:prSet>
      <dgm:spPr/>
    </dgm:pt>
    <dgm:pt modelId="{B858A86F-EE08-41F4-B8E5-70F294225F13}" type="pres">
      <dgm:prSet presAssocID="{BE29B74B-A09A-425F-B92F-44E7D1222628}" presName="FiveConn_3-4" presStyleLbl="fgAccFollowNode1" presStyleIdx="2" presStyleCnt="4">
        <dgm:presLayoutVars>
          <dgm:bulletEnabled val="1"/>
        </dgm:presLayoutVars>
      </dgm:prSet>
      <dgm:spPr/>
    </dgm:pt>
    <dgm:pt modelId="{7EAC3E2D-0CB6-4A57-85A4-4B5EE797FABF}" type="pres">
      <dgm:prSet presAssocID="{BE29B74B-A09A-425F-B92F-44E7D1222628}" presName="FiveConn_4-5" presStyleLbl="fgAccFollowNode1" presStyleIdx="3" presStyleCnt="4">
        <dgm:presLayoutVars>
          <dgm:bulletEnabled val="1"/>
        </dgm:presLayoutVars>
      </dgm:prSet>
      <dgm:spPr/>
    </dgm:pt>
    <dgm:pt modelId="{3AD0E87A-7F59-4886-8483-F085A68CF58A}" type="pres">
      <dgm:prSet presAssocID="{BE29B74B-A09A-425F-B92F-44E7D1222628}" presName="FiveNodes_1_text" presStyleLbl="node1" presStyleIdx="4" presStyleCnt="5">
        <dgm:presLayoutVars>
          <dgm:bulletEnabled val="1"/>
        </dgm:presLayoutVars>
      </dgm:prSet>
      <dgm:spPr/>
    </dgm:pt>
    <dgm:pt modelId="{E35AEA24-214E-452A-8832-D38E5BEC4020}" type="pres">
      <dgm:prSet presAssocID="{BE29B74B-A09A-425F-B92F-44E7D1222628}" presName="FiveNodes_2_text" presStyleLbl="node1" presStyleIdx="4" presStyleCnt="5">
        <dgm:presLayoutVars>
          <dgm:bulletEnabled val="1"/>
        </dgm:presLayoutVars>
      </dgm:prSet>
      <dgm:spPr/>
    </dgm:pt>
    <dgm:pt modelId="{A46495BB-289B-4D77-A7C6-61DF78FB3DC3}" type="pres">
      <dgm:prSet presAssocID="{BE29B74B-A09A-425F-B92F-44E7D1222628}" presName="FiveNodes_3_text" presStyleLbl="node1" presStyleIdx="4" presStyleCnt="5">
        <dgm:presLayoutVars>
          <dgm:bulletEnabled val="1"/>
        </dgm:presLayoutVars>
      </dgm:prSet>
      <dgm:spPr/>
    </dgm:pt>
    <dgm:pt modelId="{C1129DE6-2035-4C18-B47D-2B6C4065A859}" type="pres">
      <dgm:prSet presAssocID="{BE29B74B-A09A-425F-B92F-44E7D1222628}" presName="FiveNodes_4_text" presStyleLbl="node1" presStyleIdx="4" presStyleCnt="5">
        <dgm:presLayoutVars>
          <dgm:bulletEnabled val="1"/>
        </dgm:presLayoutVars>
      </dgm:prSet>
      <dgm:spPr/>
    </dgm:pt>
    <dgm:pt modelId="{DF4AEE83-6A52-4EE6-B017-0ECE1E1C92D3}" type="pres">
      <dgm:prSet presAssocID="{BE29B74B-A09A-425F-B92F-44E7D1222628}" presName="FiveNodes_5_text" presStyleLbl="node1" presStyleIdx="4" presStyleCnt="5">
        <dgm:presLayoutVars>
          <dgm:bulletEnabled val="1"/>
        </dgm:presLayoutVars>
      </dgm:prSet>
      <dgm:spPr/>
    </dgm:pt>
  </dgm:ptLst>
  <dgm:cxnLst>
    <dgm:cxn modelId="{DBB88C07-F037-4205-9539-38C1A11AB092}" type="presOf" srcId="{D2F3C240-CA25-42B7-A04D-AA98E0175377}" destId="{E35AEA24-214E-452A-8832-D38E5BEC4020}" srcOrd="1" destOrd="0" presId="urn:microsoft.com/office/officeart/2005/8/layout/vProcess5"/>
    <dgm:cxn modelId="{67197910-9DBC-4E6F-92B8-9B166AE16E7A}" type="presOf" srcId="{D2F3C240-CA25-42B7-A04D-AA98E0175377}" destId="{27CBF837-5E0D-4DCE-AD2D-69C754E3AB9D}" srcOrd="0" destOrd="0" presId="urn:microsoft.com/office/officeart/2005/8/layout/vProcess5"/>
    <dgm:cxn modelId="{62876F21-4ED9-4296-8CEB-3E2432EE96B2}" type="presOf" srcId="{1A4E6851-E44C-4BAD-98BA-21E97780AED2}" destId="{DD77235D-4126-4BC9-8626-F5FDA2296171}" srcOrd="0" destOrd="0" presId="urn:microsoft.com/office/officeart/2005/8/layout/vProcess5"/>
    <dgm:cxn modelId="{11388D24-D5A8-4E98-B237-367951060AAC}" srcId="{BE29B74B-A09A-425F-B92F-44E7D1222628}" destId="{956CF73C-CF1C-485E-831D-750F36D5C771}" srcOrd="4" destOrd="0" parTransId="{DE8E7EBD-D54E-4F97-A02B-47999D618197}" sibTransId="{80D1AB2A-B8EE-4D28-A6E5-B4450C776452}"/>
    <dgm:cxn modelId="{E7C1D047-505E-4105-B069-4DCC2D9A3995}" type="presOf" srcId="{BE29B74B-A09A-425F-B92F-44E7D1222628}" destId="{84C082FA-EBA0-450F-9ED2-7461C9BD9DB9}" srcOrd="0" destOrd="0" presId="urn:microsoft.com/office/officeart/2005/8/layout/vProcess5"/>
    <dgm:cxn modelId="{A8B78869-7977-4BC6-BBC9-E164B2DFC0E0}" srcId="{BE29B74B-A09A-425F-B92F-44E7D1222628}" destId="{AA3523FA-213D-42CE-B5CD-3CEBA737CECB}" srcOrd="3" destOrd="0" parTransId="{215F4F4B-99DB-432B-8A22-D2C0325717C7}" sibTransId="{A2066619-7A1A-45C9-9D49-78B58C493C58}"/>
    <dgm:cxn modelId="{FC974F71-2F60-4E92-913A-626BB42D11B1}" srcId="{BE29B74B-A09A-425F-B92F-44E7D1222628}" destId="{D2F3C240-CA25-42B7-A04D-AA98E0175377}" srcOrd="1" destOrd="0" parTransId="{AA9641D8-4601-4BA1-A216-3F9DAAAAD345}" sibTransId="{A3D05F0A-2E94-4685-8F19-DC6B27317175}"/>
    <dgm:cxn modelId="{74303B72-BA6F-4350-BDFE-6D587681B143}" type="presOf" srcId="{3EC7CD3B-03E0-4B98-93A6-8B93A7A18D54}" destId="{A46495BB-289B-4D77-A7C6-61DF78FB3DC3}" srcOrd="1" destOrd="0" presId="urn:microsoft.com/office/officeart/2005/8/layout/vProcess5"/>
    <dgm:cxn modelId="{480F5C78-0F37-480B-9AEE-D0564DE88C11}" type="presOf" srcId="{AA3523FA-213D-42CE-B5CD-3CEBA737CECB}" destId="{BCD5F970-627F-46FE-8685-5D002A9A7D07}" srcOrd="0" destOrd="0" presId="urn:microsoft.com/office/officeart/2005/8/layout/vProcess5"/>
    <dgm:cxn modelId="{E3D7D887-55ED-496F-8F62-C78533EC9CB4}" type="presOf" srcId="{956CF73C-CF1C-485E-831D-750F36D5C771}" destId="{EFEDD46B-20E9-421F-A5DE-67CBE64147F1}" srcOrd="0" destOrd="0" presId="urn:microsoft.com/office/officeart/2005/8/layout/vProcess5"/>
    <dgm:cxn modelId="{BDACB5A8-48B7-4F81-A315-9130B5FA0026}" type="presOf" srcId="{3EC7CD3B-03E0-4B98-93A6-8B93A7A18D54}" destId="{E3714785-C44C-4D50-8F5E-0FBF7AABDEDD}" srcOrd="0" destOrd="0" presId="urn:microsoft.com/office/officeart/2005/8/layout/vProcess5"/>
    <dgm:cxn modelId="{DFB24AB7-606A-4884-9DE3-38A15D325B99}" srcId="{BE29B74B-A09A-425F-B92F-44E7D1222628}" destId="{3EC7CD3B-03E0-4B98-93A6-8B93A7A18D54}" srcOrd="2" destOrd="0" parTransId="{B22206EA-E3E9-41DF-8160-1D8923D5017B}" sibTransId="{CFBE88CB-0C8D-48AE-A7B9-5C79D0B9E5EF}"/>
    <dgm:cxn modelId="{607DA1B9-8A08-49BE-925B-34DBBDFAA3F2}" type="presOf" srcId="{956CF73C-CF1C-485E-831D-750F36D5C771}" destId="{DF4AEE83-6A52-4EE6-B017-0ECE1E1C92D3}" srcOrd="1" destOrd="0" presId="urn:microsoft.com/office/officeart/2005/8/layout/vProcess5"/>
    <dgm:cxn modelId="{950663D4-9852-4172-8094-5CA6089BA40A}" type="presOf" srcId="{69584E2A-6EAC-4DB7-9397-ADF4FA7A21EE}" destId="{3AD0E87A-7F59-4886-8483-F085A68CF58A}" srcOrd="1" destOrd="0" presId="urn:microsoft.com/office/officeart/2005/8/layout/vProcess5"/>
    <dgm:cxn modelId="{F3C42BD5-9972-413F-9694-A0DFE9961C7C}" srcId="{BE29B74B-A09A-425F-B92F-44E7D1222628}" destId="{69584E2A-6EAC-4DB7-9397-ADF4FA7A21EE}" srcOrd="0" destOrd="0" parTransId="{D40A2A00-6D38-4558-8342-62EF7FB22196}" sibTransId="{1A4E6851-E44C-4BAD-98BA-21E97780AED2}"/>
    <dgm:cxn modelId="{290F8ADB-6E69-41EF-8CE9-5DB3E416CF68}" type="presOf" srcId="{A3D05F0A-2E94-4685-8F19-DC6B27317175}" destId="{86AB6009-89D1-40AE-B47E-3CD06071CF53}" srcOrd="0" destOrd="0" presId="urn:microsoft.com/office/officeart/2005/8/layout/vProcess5"/>
    <dgm:cxn modelId="{548D29EC-3429-47A3-8534-E31DB8B8E4DB}" type="presOf" srcId="{A2066619-7A1A-45C9-9D49-78B58C493C58}" destId="{7EAC3E2D-0CB6-4A57-85A4-4B5EE797FABF}" srcOrd="0" destOrd="0" presId="urn:microsoft.com/office/officeart/2005/8/layout/vProcess5"/>
    <dgm:cxn modelId="{DCCF47FB-4224-4EC7-9B6B-35DAD6BA9A74}" type="presOf" srcId="{CFBE88CB-0C8D-48AE-A7B9-5C79D0B9E5EF}" destId="{B858A86F-EE08-41F4-B8E5-70F294225F13}" srcOrd="0" destOrd="0" presId="urn:microsoft.com/office/officeart/2005/8/layout/vProcess5"/>
    <dgm:cxn modelId="{CD5412FF-CFE6-4E5B-A357-EC52CB6D730F}" type="presOf" srcId="{69584E2A-6EAC-4DB7-9397-ADF4FA7A21EE}" destId="{AC6BBF06-346C-4470-8ABC-95923E40BAD8}" srcOrd="0" destOrd="0" presId="urn:microsoft.com/office/officeart/2005/8/layout/vProcess5"/>
    <dgm:cxn modelId="{647B42FF-0892-42A1-8E4D-B7593A321D60}" type="presOf" srcId="{AA3523FA-213D-42CE-B5CD-3CEBA737CECB}" destId="{C1129DE6-2035-4C18-B47D-2B6C4065A859}" srcOrd="1" destOrd="0" presId="urn:microsoft.com/office/officeart/2005/8/layout/vProcess5"/>
    <dgm:cxn modelId="{133E8AE5-9021-47F9-B515-8B41F185DBCD}" type="presParOf" srcId="{84C082FA-EBA0-450F-9ED2-7461C9BD9DB9}" destId="{C110734C-C582-45CD-A103-45F38B1B3C6D}" srcOrd="0" destOrd="0" presId="urn:microsoft.com/office/officeart/2005/8/layout/vProcess5"/>
    <dgm:cxn modelId="{DE426E26-9411-4435-901B-BEBF8C9BF84B}" type="presParOf" srcId="{84C082FA-EBA0-450F-9ED2-7461C9BD9DB9}" destId="{AC6BBF06-346C-4470-8ABC-95923E40BAD8}" srcOrd="1" destOrd="0" presId="urn:microsoft.com/office/officeart/2005/8/layout/vProcess5"/>
    <dgm:cxn modelId="{82E08525-BBBF-4214-B8FD-4C80B572CDC3}" type="presParOf" srcId="{84C082FA-EBA0-450F-9ED2-7461C9BD9DB9}" destId="{27CBF837-5E0D-4DCE-AD2D-69C754E3AB9D}" srcOrd="2" destOrd="0" presId="urn:microsoft.com/office/officeart/2005/8/layout/vProcess5"/>
    <dgm:cxn modelId="{D6BF4ED3-3779-4C27-A80F-0D2CE5A8751E}" type="presParOf" srcId="{84C082FA-EBA0-450F-9ED2-7461C9BD9DB9}" destId="{E3714785-C44C-4D50-8F5E-0FBF7AABDEDD}" srcOrd="3" destOrd="0" presId="urn:microsoft.com/office/officeart/2005/8/layout/vProcess5"/>
    <dgm:cxn modelId="{98E8BF2D-C405-4185-9DEA-71CDE9595544}" type="presParOf" srcId="{84C082FA-EBA0-450F-9ED2-7461C9BD9DB9}" destId="{BCD5F970-627F-46FE-8685-5D002A9A7D07}" srcOrd="4" destOrd="0" presId="urn:microsoft.com/office/officeart/2005/8/layout/vProcess5"/>
    <dgm:cxn modelId="{81D6979F-A08B-40E9-9EE0-F0C456B2AC66}" type="presParOf" srcId="{84C082FA-EBA0-450F-9ED2-7461C9BD9DB9}" destId="{EFEDD46B-20E9-421F-A5DE-67CBE64147F1}" srcOrd="5" destOrd="0" presId="urn:microsoft.com/office/officeart/2005/8/layout/vProcess5"/>
    <dgm:cxn modelId="{E7991019-F43B-464F-B9CE-580D790F0215}" type="presParOf" srcId="{84C082FA-EBA0-450F-9ED2-7461C9BD9DB9}" destId="{DD77235D-4126-4BC9-8626-F5FDA2296171}" srcOrd="6" destOrd="0" presId="urn:microsoft.com/office/officeart/2005/8/layout/vProcess5"/>
    <dgm:cxn modelId="{249DAB80-B550-4F5F-84AA-E899F659DA99}" type="presParOf" srcId="{84C082FA-EBA0-450F-9ED2-7461C9BD9DB9}" destId="{86AB6009-89D1-40AE-B47E-3CD06071CF53}" srcOrd="7" destOrd="0" presId="urn:microsoft.com/office/officeart/2005/8/layout/vProcess5"/>
    <dgm:cxn modelId="{694D9631-8A32-4DDE-8D7B-F3F98DCFE095}" type="presParOf" srcId="{84C082FA-EBA0-450F-9ED2-7461C9BD9DB9}" destId="{B858A86F-EE08-41F4-B8E5-70F294225F13}" srcOrd="8" destOrd="0" presId="urn:microsoft.com/office/officeart/2005/8/layout/vProcess5"/>
    <dgm:cxn modelId="{D5565680-2310-462B-9D6F-A50E457D0011}" type="presParOf" srcId="{84C082FA-EBA0-450F-9ED2-7461C9BD9DB9}" destId="{7EAC3E2D-0CB6-4A57-85A4-4B5EE797FABF}" srcOrd="9" destOrd="0" presId="urn:microsoft.com/office/officeart/2005/8/layout/vProcess5"/>
    <dgm:cxn modelId="{B9E20664-1901-43B7-8B40-1BFD964783C0}" type="presParOf" srcId="{84C082FA-EBA0-450F-9ED2-7461C9BD9DB9}" destId="{3AD0E87A-7F59-4886-8483-F085A68CF58A}" srcOrd="10" destOrd="0" presId="urn:microsoft.com/office/officeart/2005/8/layout/vProcess5"/>
    <dgm:cxn modelId="{F84B7BD3-B361-40FE-9B27-7487D43B32F3}" type="presParOf" srcId="{84C082FA-EBA0-450F-9ED2-7461C9BD9DB9}" destId="{E35AEA24-214E-452A-8832-D38E5BEC4020}" srcOrd="11" destOrd="0" presId="urn:microsoft.com/office/officeart/2005/8/layout/vProcess5"/>
    <dgm:cxn modelId="{1DA41B77-F835-43D2-91CC-AD60F5B859B6}" type="presParOf" srcId="{84C082FA-EBA0-450F-9ED2-7461C9BD9DB9}" destId="{A46495BB-289B-4D77-A7C6-61DF78FB3DC3}" srcOrd="12" destOrd="0" presId="urn:microsoft.com/office/officeart/2005/8/layout/vProcess5"/>
    <dgm:cxn modelId="{B7A5DD53-FCBA-4540-9022-C4F2E1FC9B96}" type="presParOf" srcId="{84C082FA-EBA0-450F-9ED2-7461C9BD9DB9}" destId="{C1129DE6-2035-4C18-B47D-2B6C4065A859}" srcOrd="13" destOrd="0" presId="urn:microsoft.com/office/officeart/2005/8/layout/vProcess5"/>
    <dgm:cxn modelId="{B0567B51-3FF4-4C88-A2E9-DEE04C36928D}" type="presParOf" srcId="{84C082FA-EBA0-450F-9ED2-7461C9BD9DB9}" destId="{DF4AEE83-6A52-4EE6-B017-0ECE1E1C92D3}"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27D319-4BF9-4D94-9C00-8DCFECBDB8BF}"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21F4922F-5088-47D8-B849-F9060C8803E3}">
      <dgm:prSet/>
      <dgm:spPr/>
      <dgm:t>
        <a:bodyPr/>
        <a:lstStyle/>
        <a:p>
          <a:r>
            <a:rPr lang="es-MX"/>
            <a:t>Introducción</a:t>
          </a:r>
          <a:endParaRPr lang="en-US"/>
        </a:p>
      </dgm:t>
    </dgm:pt>
    <dgm:pt modelId="{D25BA6BD-2162-4C63-8FD9-14D7EC26CE1A}" type="parTrans" cxnId="{537ABDDB-D907-4536-8629-108F5D184E5A}">
      <dgm:prSet/>
      <dgm:spPr/>
      <dgm:t>
        <a:bodyPr/>
        <a:lstStyle/>
        <a:p>
          <a:endParaRPr lang="en-US"/>
        </a:p>
      </dgm:t>
    </dgm:pt>
    <dgm:pt modelId="{48EEA427-7D34-49D1-974B-10A6E5C6CF3D}" type="sibTrans" cxnId="{537ABDDB-D907-4536-8629-108F5D184E5A}">
      <dgm:prSet/>
      <dgm:spPr/>
      <dgm:t>
        <a:bodyPr/>
        <a:lstStyle/>
        <a:p>
          <a:endParaRPr lang="en-US"/>
        </a:p>
      </dgm:t>
    </dgm:pt>
    <dgm:pt modelId="{92D8B100-8F36-432E-937C-84AAEDE36B2F}">
      <dgm:prSet/>
      <dgm:spPr/>
      <dgm:t>
        <a:bodyPr/>
        <a:lstStyle/>
        <a:p>
          <a:r>
            <a:rPr lang="es-MX"/>
            <a:t>Redes Neuronales</a:t>
          </a:r>
          <a:endParaRPr lang="en-US"/>
        </a:p>
      </dgm:t>
    </dgm:pt>
    <dgm:pt modelId="{451666C0-1C47-4175-A989-58725981DC78}" type="parTrans" cxnId="{F21F05FC-2232-4D16-B6F3-3367F2609C46}">
      <dgm:prSet/>
      <dgm:spPr/>
      <dgm:t>
        <a:bodyPr/>
        <a:lstStyle/>
        <a:p>
          <a:endParaRPr lang="en-US"/>
        </a:p>
      </dgm:t>
    </dgm:pt>
    <dgm:pt modelId="{F81E480F-3A65-4F25-B0EE-F67E518D77AB}" type="sibTrans" cxnId="{F21F05FC-2232-4D16-B6F3-3367F2609C46}">
      <dgm:prSet/>
      <dgm:spPr/>
      <dgm:t>
        <a:bodyPr/>
        <a:lstStyle/>
        <a:p>
          <a:endParaRPr lang="en-US"/>
        </a:p>
      </dgm:t>
    </dgm:pt>
    <dgm:pt modelId="{60A7F550-E7B2-465B-B3A9-3D8682117DF5}">
      <dgm:prSet/>
      <dgm:spPr/>
      <dgm:t>
        <a:bodyPr/>
        <a:lstStyle/>
        <a:p>
          <a:r>
            <a:rPr lang="en-US" dirty="0" err="1"/>
            <a:t>Funcionamiento</a:t>
          </a:r>
          <a:endParaRPr lang="en-US" dirty="0"/>
        </a:p>
      </dgm:t>
    </dgm:pt>
    <dgm:pt modelId="{28619044-9856-4C5C-AECC-43E5AD4A0C7E}" type="parTrans" cxnId="{0D227A91-2CE7-4161-9762-B37DBA0EE404}">
      <dgm:prSet/>
      <dgm:spPr/>
      <dgm:t>
        <a:bodyPr/>
        <a:lstStyle/>
        <a:p>
          <a:endParaRPr lang="en-US"/>
        </a:p>
      </dgm:t>
    </dgm:pt>
    <dgm:pt modelId="{C3311A56-186F-4153-8A0E-2AE99CEE1C12}" type="sibTrans" cxnId="{0D227A91-2CE7-4161-9762-B37DBA0EE404}">
      <dgm:prSet/>
      <dgm:spPr/>
      <dgm:t>
        <a:bodyPr/>
        <a:lstStyle/>
        <a:p>
          <a:endParaRPr lang="en-US"/>
        </a:p>
      </dgm:t>
    </dgm:pt>
    <dgm:pt modelId="{61257676-723D-4596-A2B2-5A3DA3EEAE3E}">
      <dgm:prSet/>
      <dgm:spPr/>
      <dgm:t>
        <a:bodyPr/>
        <a:lstStyle/>
        <a:p>
          <a:r>
            <a:rPr lang="en-US" dirty="0"/>
            <a:t>Proyecto</a:t>
          </a:r>
        </a:p>
      </dgm:t>
    </dgm:pt>
    <dgm:pt modelId="{CD0E40FF-315D-4BF0-80A2-F7BA58A15021}" type="parTrans" cxnId="{03C5FF49-8D64-4CFF-8D01-72DA4CEC1E0B}">
      <dgm:prSet/>
      <dgm:spPr/>
      <dgm:t>
        <a:bodyPr/>
        <a:lstStyle/>
        <a:p>
          <a:endParaRPr lang="es-MX"/>
        </a:p>
      </dgm:t>
    </dgm:pt>
    <dgm:pt modelId="{C5C0DFAF-BD0D-42C5-AFEB-A9DF5E9F4F28}" type="sibTrans" cxnId="{03C5FF49-8D64-4CFF-8D01-72DA4CEC1E0B}">
      <dgm:prSet/>
      <dgm:spPr/>
      <dgm:t>
        <a:bodyPr/>
        <a:lstStyle/>
        <a:p>
          <a:endParaRPr lang="es-MX"/>
        </a:p>
      </dgm:t>
    </dgm:pt>
    <dgm:pt modelId="{987BB6D7-529F-4BCF-BD83-A58EB5F524B7}">
      <dgm:prSet/>
      <dgm:spPr/>
      <dgm:t>
        <a:bodyPr/>
        <a:lstStyle/>
        <a:p>
          <a:r>
            <a:rPr lang="en-US" dirty="0" err="1"/>
            <a:t>Entregables</a:t>
          </a:r>
          <a:endParaRPr lang="en-US" dirty="0"/>
        </a:p>
      </dgm:t>
    </dgm:pt>
    <dgm:pt modelId="{54E20F6F-7A78-4480-9884-146B670AFA06}" type="parTrans" cxnId="{DB01798B-80F6-49C9-BF5F-E03D52949C5E}">
      <dgm:prSet/>
      <dgm:spPr/>
      <dgm:t>
        <a:bodyPr/>
        <a:lstStyle/>
        <a:p>
          <a:endParaRPr lang="es-MX"/>
        </a:p>
      </dgm:t>
    </dgm:pt>
    <dgm:pt modelId="{80E56C8C-3864-4F75-9825-4588735C43C2}" type="sibTrans" cxnId="{DB01798B-80F6-49C9-BF5F-E03D52949C5E}">
      <dgm:prSet/>
      <dgm:spPr/>
      <dgm:t>
        <a:bodyPr/>
        <a:lstStyle/>
        <a:p>
          <a:endParaRPr lang="es-MX"/>
        </a:p>
      </dgm:t>
    </dgm:pt>
    <dgm:pt modelId="{A6BDBDA4-81AF-468E-B0DA-B8AEAD8095E8}" type="pres">
      <dgm:prSet presAssocID="{5327D319-4BF9-4D94-9C00-8DCFECBDB8BF}" presName="linear" presStyleCnt="0">
        <dgm:presLayoutVars>
          <dgm:dir/>
          <dgm:animLvl val="lvl"/>
          <dgm:resizeHandles val="exact"/>
        </dgm:presLayoutVars>
      </dgm:prSet>
      <dgm:spPr/>
    </dgm:pt>
    <dgm:pt modelId="{A26426B5-0C57-4427-A84B-1D02BCEBFF8A}" type="pres">
      <dgm:prSet presAssocID="{21F4922F-5088-47D8-B849-F9060C8803E3}" presName="parentLin" presStyleCnt="0"/>
      <dgm:spPr/>
    </dgm:pt>
    <dgm:pt modelId="{3420DBD2-8D29-4833-A89B-F1CDA2332401}" type="pres">
      <dgm:prSet presAssocID="{21F4922F-5088-47D8-B849-F9060C8803E3}" presName="parentLeftMargin" presStyleLbl="node1" presStyleIdx="0" presStyleCnt="5"/>
      <dgm:spPr/>
    </dgm:pt>
    <dgm:pt modelId="{8A5E3173-9158-4FD0-81B4-67DF8012C33C}" type="pres">
      <dgm:prSet presAssocID="{21F4922F-5088-47D8-B849-F9060C8803E3}" presName="parentText" presStyleLbl="node1" presStyleIdx="0" presStyleCnt="5">
        <dgm:presLayoutVars>
          <dgm:chMax val="0"/>
          <dgm:bulletEnabled val="1"/>
        </dgm:presLayoutVars>
      </dgm:prSet>
      <dgm:spPr/>
    </dgm:pt>
    <dgm:pt modelId="{BD253A5D-66E5-41B8-8FBE-0D9C1D732553}" type="pres">
      <dgm:prSet presAssocID="{21F4922F-5088-47D8-B849-F9060C8803E3}" presName="negativeSpace" presStyleCnt="0"/>
      <dgm:spPr/>
    </dgm:pt>
    <dgm:pt modelId="{93368C0C-EABA-450B-9A4F-96DDD5C22815}" type="pres">
      <dgm:prSet presAssocID="{21F4922F-5088-47D8-B849-F9060C8803E3}" presName="childText" presStyleLbl="conFgAcc1" presStyleIdx="0" presStyleCnt="5">
        <dgm:presLayoutVars>
          <dgm:bulletEnabled val="1"/>
        </dgm:presLayoutVars>
      </dgm:prSet>
      <dgm:spPr/>
    </dgm:pt>
    <dgm:pt modelId="{7B7BD122-1328-4959-B44D-E881F56F530F}" type="pres">
      <dgm:prSet presAssocID="{48EEA427-7D34-49D1-974B-10A6E5C6CF3D}" presName="spaceBetweenRectangles" presStyleCnt="0"/>
      <dgm:spPr/>
    </dgm:pt>
    <dgm:pt modelId="{74E16FCA-270B-49DD-9E46-2FC4FA39D437}" type="pres">
      <dgm:prSet presAssocID="{92D8B100-8F36-432E-937C-84AAEDE36B2F}" presName="parentLin" presStyleCnt="0"/>
      <dgm:spPr/>
    </dgm:pt>
    <dgm:pt modelId="{4F68AD40-64B7-4AE3-A00C-58E4315EEB89}" type="pres">
      <dgm:prSet presAssocID="{92D8B100-8F36-432E-937C-84AAEDE36B2F}" presName="parentLeftMargin" presStyleLbl="node1" presStyleIdx="0" presStyleCnt="5"/>
      <dgm:spPr/>
    </dgm:pt>
    <dgm:pt modelId="{61D04D9C-5823-4E7F-8CE3-9DF8A54D1545}" type="pres">
      <dgm:prSet presAssocID="{92D8B100-8F36-432E-937C-84AAEDE36B2F}" presName="parentText" presStyleLbl="node1" presStyleIdx="1" presStyleCnt="5">
        <dgm:presLayoutVars>
          <dgm:chMax val="0"/>
          <dgm:bulletEnabled val="1"/>
        </dgm:presLayoutVars>
      </dgm:prSet>
      <dgm:spPr/>
    </dgm:pt>
    <dgm:pt modelId="{25A32F8A-E494-4C8B-8B8B-ED12A44E5DB7}" type="pres">
      <dgm:prSet presAssocID="{92D8B100-8F36-432E-937C-84AAEDE36B2F}" presName="negativeSpace" presStyleCnt="0"/>
      <dgm:spPr/>
    </dgm:pt>
    <dgm:pt modelId="{D6245999-2091-427D-B0B6-1765B4352DD3}" type="pres">
      <dgm:prSet presAssocID="{92D8B100-8F36-432E-937C-84AAEDE36B2F}" presName="childText" presStyleLbl="conFgAcc1" presStyleIdx="1" presStyleCnt="5">
        <dgm:presLayoutVars>
          <dgm:bulletEnabled val="1"/>
        </dgm:presLayoutVars>
      </dgm:prSet>
      <dgm:spPr/>
    </dgm:pt>
    <dgm:pt modelId="{6D76F086-A260-49CE-9E6A-37D6A4D9A031}" type="pres">
      <dgm:prSet presAssocID="{F81E480F-3A65-4F25-B0EE-F67E518D77AB}" presName="spaceBetweenRectangles" presStyleCnt="0"/>
      <dgm:spPr/>
    </dgm:pt>
    <dgm:pt modelId="{9C62F5D0-2338-4E65-A914-189F223C7D5B}" type="pres">
      <dgm:prSet presAssocID="{60A7F550-E7B2-465B-B3A9-3D8682117DF5}" presName="parentLin" presStyleCnt="0"/>
      <dgm:spPr/>
    </dgm:pt>
    <dgm:pt modelId="{49E1BBFF-3BB5-44CD-9C14-E256B065A33C}" type="pres">
      <dgm:prSet presAssocID="{60A7F550-E7B2-465B-B3A9-3D8682117DF5}" presName="parentLeftMargin" presStyleLbl="node1" presStyleIdx="1" presStyleCnt="5"/>
      <dgm:spPr/>
    </dgm:pt>
    <dgm:pt modelId="{23CFB275-EE06-4613-B7B2-4D7B7AB575BC}" type="pres">
      <dgm:prSet presAssocID="{60A7F550-E7B2-465B-B3A9-3D8682117DF5}" presName="parentText" presStyleLbl="node1" presStyleIdx="2" presStyleCnt="5">
        <dgm:presLayoutVars>
          <dgm:chMax val="0"/>
          <dgm:bulletEnabled val="1"/>
        </dgm:presLayoutVars>
      </dgm:prSet>
      <dgm:spPr/>
    </dgm:pt>
    <dgm:pt modelId="{719DB6EE-67E6-4869-8032-3BA5314E30DE}" type="pres">
      <dgm:prSet presAssocID="{60A7F550-E7B2-465B-B3A9-3D8682117DF5}" presName="negativeSpace" presStyleCnt="0"/>
      <dgm:spPr/>
    </dgm:pt>
    <dgm:pt modelId="{6EBEE9C2-A4F2-4C2E-A63F-0A686A25BCB3}" type="pres">
      <dgm:prSet presAssocID="{60A7F550-E7B2-465B-B3A9-3D8682117DF5}" presName="childText" presStyleLbl="conFgAcc1" presStyleIdx="2" presStyleCnt="5">
        <dgm:presLayoutVars>
          <dgm:bulletEnabled val="1"/>
        </dgm:presLayoutVars>
      </dgm:prSet>
      <dgm:spPr/>
    </dgm:pt>
    <dgm:pt modelId="{5DBE8F93-054A-487F-AAE3-9ADCC758DF77}" type="pres">
      <dgm:prSet presAssocID="{C3311A56-186F-4153-8A0E-2AE99CEE1C12}" presName="spaceBetweenRectangles" presStyleCnt="0"/>
      <dgm:spPr/>
    </dgm:pt>
    <dgm:pt modelId="{B6F7E991-887F-4039-A8A9-71D32C1D87E1}" type="pres">
      <dgm:prSet presAssocID="{61257676-723D-4596-A2B2-5A3DA3EEAE3E}" presName="parentLin" presStyleCnt="0"/>
      <dgm:spPr/>
    </dgm:pt>
    <dgm:pt modelId="{C2D0A1A5-4715-407F-B827-52CC0142EB08}" type="pres">
      <dgm:prSet presAssocID="{61257676-723D-4596-A2B2-5A3DA3EEAE3E}" presName="parentLeftMargin" presStyleLbl="node1" presStyleIdx="2" presStyleCnt="5"/>
      <dgm:spPr/>
    </dgm:pt>
    <dgm:pt modelId="{8B3B403B-FE56-4D8A-839D-AE89B1D9DBA2}" type="pres">
      <dgm:prSet presAssocID="{61257676-723D-4596-A2B2-5A3DA3EEAE3E}" presName="parentText" presStyleLbl="node1" presStyleIdx="3" presStyleCnt="5">
        <dgm:presLayoutVars>
          <dgm:chMax val="0"/>
          <dgm:bulletEnabled val="1"/>
        </dgm:presLayoutVars>
      </dgm:prSet>
      <dgm:spPr/>
    </dgm:pt>
    <dgm:pt modelId="{C12FCEED-62F3-4705-B033-E9825B75126E}" type="pres">
      <dgm:prSet presAssocID="{61257676-723D-4596-A2B2-5A3DA3EEAE3E}" presName="negativeSpace" presStyleCnt="0"/>
      <dgm:spPr/>
    </dgm:pt>
    <dgm:pt modelId="{84788498-D5C2-417B-AD44-FF5185D88C1A}" type="pres">
      <dgm:prSet presAssocID="{61257676-723D-4596-A2B2-5A3DA3EEAE3E}" presName="childText" presStyleLbl="conFgAcc1" presStyleIdx="3" presStyleCnt="5">
        <dgm:presLayoutVars>
          <dgm:bulletEnabled val="1"/>
        </dgm:presLayoutVars>
      </dgm:prSet>
      <dgm:spPr/>
    </dgm:pt>
    <dgm:pt modelId="{94158238-B7A3-415A-B9CC-9EE453B247F7}" type="pres">
      <dgm:prSet presAssocID="{C5C0DFAF-BD0D-42C5-AFEB-A9DF5E9F4F28}" presName="spaceBetweenRectangles" presStyleCnt="0"/>
      <dgm:spPr/>
    </dgm:pt>
    <dgm:pt modelId="{0127FA5C-9810-4254-9D44-CC3063DC86A0}" type="pres">
      <dgm:prSet presAssocID="{987BB6D7-529F-4BCF-BD83-A58EB5F524B7}" presName="parentLin" presStyleCnt="0"/>
      <dgm:spPr/>
    </dgm:pt>
    <dgm:pt modelId="{732A381B-C7A5-42A3-AEB1-E4671CBA628E}" type="pres">
      <dgm:prSet presAssocID="{987BB6D7-529F-4BCF-BD83-A58EB5F524B7}" presName="parentLeftMargin" presStyleLbl="node1" presStyleIdx="3" presStyleCnt="5"/>
      <dgm:spPr/>
    </dgm:pt>
    <dgm:pt modelId="{43C117D7-2420-487E-B0E5-C719F306EC6E}" type="pres">
      <dgm:prSet presAssocID="{987BB6D7-529F-4BCF-BD83-A58EB5F524B7}" presName="parentText" presStyleLbl="node1" presStyleIdx="4" presStyleCnt="5">
        <dgm:presLayoutVars>
          <dgm:chMax val="0"/>
          <dgm:bulletEnabled val="1"/>
        </dgm:presLayoutVars>
      </dgm:prSet>
      <dgm:spPr/>
    </dgm:pt>
    <dgm:pt modelId="{BABA6A53-7091-401B-A563-B3B28829261A}" type="pres">
      <dgm:prSet presAssocID="{987BB6D7-529F-4BCF-BD83-A58EB5F524B7}" presName="negativeSpace" presStyleCnt="0"/>
      <dgm:spPr/>
    </dgm:pt>
    <dgm:pt modelId="{42B86099-899C-4941-A53B-4F0261D98F2D}" type="pres">
      <dgm:prSet presAssocID="{987BB6D7-529F-4BCF-BD83-A58EB5F524B7}" presName="childText" presStyleLbl="conFgAcc1" presStyleIdx="4" presStyleCnt="5">
        <dgm:presLayoutVars>
          <dgm:bulletEnabled val="1"/>
        </dgm:presLayoutVars>
      </dgm:prSet>
      <dgm:spPr/>
    </dgm:pt>
  </dgm:ptLst>
  <dgm:cxnLst>
    <dgm:cxn modelId="{48E2AA09-74F0-4474-A273-8CDD99FC8751}" type="presOf" srcId="{987BB6D7-529F-4BCF-BD83-A58EB5F524B7}" destId="{732A381B-C7A5-42A3-AEB1-E4671CBA628E}" srcOrd="0" destOrd="0" presId="urn:microsoft.com/office/officeart/2005/8/layout/list1"/>
    <dgm:cxn modelId="{803D7118-0129-4C8E-AE88-A467B38A76FF}" type="presOf" srcId="{987BB6D7-529F-4BCF-BD83-A58EB5F524B7}" destId="{43C117D7-2420-487E-B0E5-C719F306EC6E}" srcOrd="1" destOrd="0" presId="urn:microsoft.com/office/officeart/2005/8/layout/list1"/>
    <dgm:cxn modelId="{3B67B11E-E250-43EE-A701-5286DA638A4A}" type="presOf" srcId="{61257676-723D-4596-A2B2-5A3DA3EEAE3E}" destId="{C2D0A1A5-4715-407F-B827-52CC0142EB08}" srcOrd="0" destOrd="0" presId="urn:microsoft.com/office/officeart/2005/8/layout/list1"/>
    <dgm:cxn modelId="{03C5FF49-8D64-4CFF-8D01-72DA4CEC1E0B}" srcId="{5327D319-4BF9-4D94-9C00-8DCFECBDB8BF}" destId="{61257676-723D-4596-A2B2-5A3DA3EEAE3E}" srcOrd="3" destOrd="0" parTransId="{CD0E40FF-315D-4BF0-80A2-F7BA58A15021}" sibTransId="{C5C0DFAF-BD0D-42C5-AFEB-A9DF5E9F4F28}"/>
    <dgm:cxn modelId="{1C59366B-27C3-4AD9-8F5E-158851EB4969}" type="presOf" srcId="{60A7F550-E7B2-465B-B3A9-3D8682117DF5}" destId="{23CFB275-EE06-4613-B7B2-4D7B7AB575BC}" srcOrd="1" destOrd="0" presId="urn:microsoft.com/office/officeart/2005/8/layout/list1"/>
    <dgm:cxn modelId="{6EB92676-9E23-4C65-864D-BF40C34A3630}" type="presOf" srcId="{92D8B100-8F36-432E-937C-84AAEDE36B2F}" destId="{4F68AD40-64B7-4AE3-A00C-58E4315EEB89}" srcOrd="0" destOrd="0" presId="urn:microsoft.com/office/officeart/2005/8/layout/list1"/>
    <dgm:cxn modelId="{989C3076-E27A-457E-BB2A-A07ED3F2D6B1}" type="presOf" srcId="{21F4922F-5088-47D8-B849-F9060C8803E3}" destId="{8A5E3173-9158-4FD0-81B4-67DF8012C33C}" srcOrd="1" destOrd="0" presId="urn:microsoft.com/office/officeart/2005/8/layout/list1"/>
    <dgm:cxn modelId="{DB01798B-80F6-49C9-BF5F-E03D52949C5E}" srcId="{5327D319-4BF9-4D94-9C00-8DCFECBDB8BF}" destId="{987BB6D7-529F-4BCF-BD83-A58EB5F524B7}" srcOrd="4" destOrd="0" parTransId="{54E20F6F-7A78-4480-9884-146B670AFA06}" sibTransId="{80E56C8C-3864-4F75-9825-4588735C43C2}"/>
    <dgm:cxn modelId="{0D227A91-2CE7-4161-9762-B37DBA0EE404}" srcId="{5327D319-4BF9-4D94-9C00-8DCFECBDB8BF}" destId="{60A7F550-E7B2-465B-B3A9-3D8682117DF5}" srcOrd="2" destOrd="0" parTransId="{28619044-9856-4C5C-AECC-43E5AD4A0C7E}" sibTransId="{C3311A56-186F-4153-8A0E-2AE99CEE1C12}"/>
    <dgm:cxn modelId="{B21AD3A2-BDE9-4F2D-9BE3-FCA331238DE9}" type="presOf" srcId="{21F4922F-5088-47D8-B849-F9060C8803E3}" destId="{3420DBD2-8D29-4833-A89B-F1CDA2332401}" srcOrd="0" destOrd="0" presId="urn:microsoft.com/office/officeart/2005/8/layout/list1"/>
    <dgm:cxn modelId="{86DD8BBF-0C62-4FD0-93BA-9391C768413C}" type="presOf" srcId="{5327D319-4BF9-4D94-9C00-8DCFECBDB8BF}" destId="{A6BDBDA4-81AF-468E-B0DA-B8AEAD8095E8}" srcOrd="0" destOrd="0" presId="urn:microsoft.com/office/officeart/2005/8/layout/list1"/>
    <dgm:cxn modelId="{1F1431CE-0783-42C6-A4F2-AD7987ABE544}" type="presOf" srcId="{60A7F550-E7B2-465B-B3A9-3D8682117DF5}" destId="{49E1BBFF-3BB5-44CD-9C14-E256B065A33C}" srcOrd="0" destOrd="0" presId="urn:microsoft.com/office/officeart/2005/8/layout/list1"/>
    <dgm:cxn modelId="{8D7FFCCF-BF14-48EB-A60F-E91D9FA19EC6}" type="presOf" srcId="{92D8B100-8F36-432E-937C-84AAEDE36B2F}" destId="{61D04D9C-5823-4E7F-8CE3-9DF8A54D1545}" srcOrd="1" destOrd="0" presId="urn:microsoft.com/office/officeart/2005/8/layout/list1"/>
    <dgm:cxn modelId="{537ABDDB-D907-4536-8629-108F5D184E5A}" srcId="{5327D319-4BF9-4D94-9C00-8DCFECBDB8BF}" destId="{21F4922F-5088-47D8-B849-F9060C8803E3}" srcOrd="0" destOrd="0" parTransId="{D25BA6BD-2162-4C63-8FD9-14D7EC26CE1A}" sibTransId="{48EEA427-7D34-49D1-974B-10A6E5C6CF3D}"/>
    <dgm:cxn modelId="{45C3E9FA-DCDA-4614-B196-4905797A212B}" type="presOf" srcId="{61257676-723D-4596-A2B2-5A3DA3EEAE3E}" destId="{8B3B403B-FE56-4D8A-839D-AE89B1D9DBA2}" srcOrd="1" destOrd="0" presId="urn:microsoft.com/office/officeart/2005/8/layout/list1"/>
    <dgm:cxn modelId="{F21F05FC-2232-4D16-B6F3-3367F2609C46}" srcId="{5327D319-4BF9-4D94-9C00-8DCFECBDB8BF}" destId="{92D8B100-8F36-432E-937C-84AAEDE36B2F}" srcOrd="1" destOrd="0" parTransId="{451666C0-1C47-4175-A989-58725981DC78}" sibTransId="{F81E480F-3A65-4F25-B0EE-F67E518D77AB}"/>
    <dgm:cxn modelId="{8CB7C954-7D97-4669-8EDA-04ABB0937FAA}" type="presParOf" srcId="{A6BDBDA4-81AF-468E-B0DA-B8AEAD8095E8}" destId="{A26426B5-0C57-4427-A84B-1D02BCEBFF8A}" srcOrd="0" destOrd="0" presId="urn:microsoft.com/office/officeart/2005/8/layout/list1"/>
    <dgm:cxn modelId="{1D98F48E-70C3-4121-9329-991DDAC4C85E}" type="presParOf" srcId="{A26426B5-0C57-4427-A84B-1D02BCEBFF8A}" destId="{3420DBD2-8D29-4833-A89B-F1CDA2332401}" srcOrd="0" destOrd="0" presId="urn:microsoft.com/office/officeart/2005/8/layout/list1"/>
    <dgm:cxn modelId="{698E24B1-ABD5-4B16-A475-501D56EF3489}" type="presParOf" srcId="{A26426B5-0C57-4427-A84B-1D02BCEBFF8A}" destId="{8A5E3173-9158-4FD0-81B4-67DF8012C33C}" srcOrd="1" destOrd="0" presId="urn:microsoft.com/office/officeart/2005/8/layout/list1"/>
    <dgm:cxn modelId="{54C5F210-D963-4FAC-8928-89B64BB020FE}" type="presParOf" srcId="{A6BDBDA4-81AF-468E-B0DA-B8AEAD8095E8}" destId="{BD253A5D-66E5-41B8-8FBE-0D9C1D732553}" srcOrd="1" destOrd="0" presId="urn:microsoft.com/office/officeart/2005/8/layout/list1"/>
    <dgm:cxn modelId="{1DAAEB40-34FE-47D6-A966-B726500E026B}" type="presParOf" srcId="{A6BDBDA4-81AF-468E-B0DA-B8AEAD8095E8}" destId="{93368C0C-EABA-450B-9A4F-96DDD5C22815}" srcOrd="2" destOrd="0" presId="urn:microsoft.com/office/officeart/2005/8/layout/list1"/>
    <dgm:cxn modelId="{349179D5-F3AE-4FAC-AF8B-BE548ED93646}" type="presParOf" srcId="{A6BDBDA4-81AF-468E-B0DA-B8AEAD8095E8}" destId="{7B7BD122-1328-4959-B44D-E881F56F530F}" srcOrd="3" destOrd="0" presId="urn:microsoft.com/office/officeart/2005/8/layout/list1"/>
    <dgm:cxn modelId="{46624713-E2C5-4C5B-B62D-0F1A0AAFFE2D}" type="presParOf" srcId="{A6BDBDA4-81AF-468E-B0DA-B8AEAD8095E8}" destId="{74E16FCA-270B-49DD-9E46-2FC4FA39D437}" srcOrd="4" destOrd="0" presId="urn:microsoft.com/office/officeart/2005/8/layout/list1"/>
    <dgm:cxn modelId="{DE21A0AD-5BB1-4C02-A1DF-72AB6F0A02C8}" type="presParOf" srcId="{74E16FCA-270B-49DD-9E46-2FC4FA39D437}" destId="{4F68AD40-64B7-4AE3-A00C-58E4315EEB89}" srcOrd="0" destOrd="0" presId="urn:microsoft.com/office/officeart/2005/8/layout/list1"/>
    <dgm:cxn modelId="{C5E260D4-1330-4EFB-891B-DB6F3160BA96}" type="presParOf" srcId="{74E16FCA-270B-49DD-9E46-2FC4FA39D437}" destId="{61D04D9C-5823-4E7F-8CE3-9DF8A54D1545}" srcOrd="1" destOrd="0" presId="urn:microsoft.com/office/officeart/2005/8/layout/list1"/>
    <dgm:cxn modelId="{0FED58E0-FB3D-4923-9253-95F9319C40A9}" type="presParOf" srcId="{A6BDBDA4-81AF-468E-B0DA-B8AEAD8095E8}" destId="{25A32F8A-E494-4C8B-8B8B-ED12A44E5DB7}" srcOrd="5" destOrd="0" presId="urn:microsoft.com/office/officeart/2005/8/layout/list1"/>
    <dgm:cxn modelId="{9552B996-71AD-4134-8799-3BE67EE46406}" type="presParOf" srcId="{A6BDBDA4-81AF-468E-B0DA-B8AEAD8095E8}" destId="{D6245999-2091-427D-B0B6-1765B4352DD3}" srcOrd="6" destOrd="0" presId="urn:microsoft.com/office/officeart/2005/8/layout/list1"/>
    <dgm:cxn modelId="{42E15804-BC82-458A-9ED8-5C223C87E603}" type="presParOf" srcId="{A6BDBDA4-81AF-468E-B0DA-B8AEAD8095E8}" destId="{6D76F086-A260-49CE-9E6A-37D6A4D9A031}" srcOrd="7" destOrd="0" presId="urn:microsoft.com/office/officeart/2005/8/layout/list1"/>
    <dgm:cxn modelId="{2CBA4934-2D10-4BEE-877B-5C6C672829BC}" type="presParOf" srcId="{A6BDBDA4-81AF-468E-B0DA-B8AEAD8095E8}" destId="{9C62F5D0-2338-4E65-A914-189F223C7D5B}" srcOrd="8" destOrd="0" presId="urn:microsoft.com/office/officeart/2005/8/layout/list1"/>
    <dgm:cxn modelId="{641C50C6-A22C-4B7A-9FFC-9D044E091327}" type="presParOf" srcId="{9C62F5D0-2338-4E65-A914-189F223C7D5B}" destId="{49E1BBFF-3BB5-44CD-9C14-E256B065A33C}" srcOrd="0" destOrd="0" presId="urn:microsoft.com/office/officeart/2005/8/layout/list1"/>
    <dgm:cxn modelId="{8C7B91EE-3496-4327-B7B7-AFA597789EA1}" type="presParOf" srcId="{9C62F5D0-2338-4E65-A914-189F223C7D5B}" destId="{23CFB275-EE06-4613-B7B2-4D7B7AB575BC}" srcOrd="1" destOrd="0" presId="urn:microsoft.com/office/officeart/2005/8/layout/list1"/>
    <dgm:cxn modelId="{50EFDEEA-96FA-47AF-B176-1657D4B61EEB}" type="presParOf" srcId="{A6BDBDA4-81AF-468E-B0DA-B8AEAD8095E8}" destId="{719DB6EE-67E6-4869-8032-3BA5314E30DE}" srcOrd="9" destOrd="0" presId="urn:microsoft.com/office/officeart/2005/8/layout/list1"/>
    <dgm:cxn modelId="{87B2E229-6CB6-4FB4-8B49-75B454209257}" type="presParOf" srcId="{A6BDBDA4-81AF-468E-B0DA-B8AEAD8095E8}" destId="{6EBEE9C2-A4F2-4C2E-A63F-0A686A25BCB3}" srcOrd="10" destOrd="0" presId="urn:microsoft.com/office/officeart/2005/8/layout/list1"/>
    <dgm:cxn modelId="{829EA77F-66F5-442A-9D1E-48B071BC2211}" type="presParOf" srcId="{A6BDBDA4-81AF-468E-B0DA-B8AEAD8095E8}" destId="{5DBE8F93-054A-487F-AAE3-9ADCC758DF77}" srcOrd="11" destOrd="0" presId="urn:microsoft.com/office/officeart/2005/8/layout/list1"/>
    <dgm:cxn modelId="{EFC3D6B0-85A9-40EA-B6F4-7FF4731CBBF3}" type="presParOf" srcId="{A6BDBDA4-81AF-468E-B0DA-B8AEAD8095E8}" destId="{B6F7E991-887F-4039-A8A9-71D32C1D87E1}" srcOrd="12" destOrd="0" presId="urn:microsoft.com/office/officeart/2005/8/layout/list1"/>
    <dgm:cxn modelId="{F10DA816-4F50-4C69-9680-C01189674FAF}" type="presParOf" srcId="{B6F7E991-887F-4039-A8A9-71D32C1D87E1}" destId="{C2D0A1A5-4715-407F-B827-52CC0142EB08}" srcOrd="0" destOrd="0" presId="urn:microsoft.com/office/officeart/2005/8/layout/list1"/>
    <dgm:cxn modelId="{7B8081B8-10C9-4F04-A3A1-A9FA73029897}" type="presParOf" srcId="{B6F7E991-887F-4039-A8A9-71D32C1D87E1}" destId="{8B3B403B-FE56-4D8A-839D-AE89B1D9DBA2}" srcOrd="1" destOrd="0" presId="urn:microsoft.com/office/officeart/2005/8/layout/list1"/>
    <dgm:cxn modelId="{E7EB918C-BE46-4198-9520-9977136CC6B0}" type="presParOf" srcId="{A6BDBDA4-81AF-468E-B0DA-B8AEAD8095E8}" destId="{C12FCEED-62F3-4705-B033-E9825B75126E}" srcOrd="13" destOrd="0" presId="urn:microsoft.com/office/officeart/2005/8/layout/list1"/>
    <dgm:cxn modelId="{2957E326-DC7B-45BC-93FC-204C608B9050}" type="presParOf" srcId="{A6BDBDA4-81AF-468E-B0DA-B8AEAD8095E8}" destId="{84788498-D5C2-417B-AD44-FF5185D88C1A}" srcOrd="14" destOrd="0" presId="urn:microsoft.com/office/officeart/2005/8/layout/list1"/>
    <dgm:cxn modelId="{EBE9C0C0-BA0D-428F-BCA3-BE33C88A2C89}" type="presParOf" srcId="{A6BDBDA4-81AF-468E-B0DA-B8AEAD8095E8}" destId="{94158238-B7A3-415A-B9CC-9EE453B247F7}" srcOrd="15" destOrd="0" presId="urn:microsoft.com/office/officeart/2005/8/layout/list1"/>
    <dgm:cxn modelId="{78CC8A98-75A4-4CA9-8E3C-2EA6EAB4000D}" type="presParOf" srcId="{A6BDBDA4-81AF-468E-B0DA-B8AEAD8095E8}" destId="{0127FA5C-9810-4254-9D44-CC3063DC86A0}" srcOrd="16" destOrd="0" presId="urn:microsoft.com/office/officeart/2005/8/layout/list1"/>
    <dgm:cxn modelId="{4A2307DD-9A81-461E-8D5F-8C301086AEBF}" type="presParOf" srcId="{0127FA5C-9810-4254-9D44-CC3063DC86A0}" destId="{732A381B-C7A5-42A3-AEB1-E4671CBA628E}" srcOrd="0" destOrd="0" presId="urn:microsoft.com/office/officeart/2005/8/layout/list1"/>
    <dgm:cxn modelId="{45C11D8A-7831-400E-990F-E8EDB9AB3586}" type="presParOf" srcId="{0127FA5C-9810-4254-9D44-CC3063DC86A0}" destId="{43C117D7-2420-487E-B0E5-C719F306EC6E}" srcOrd="1" destOrd="0" presId="urn:microsoft.com/office/officeart/2005/8/layout/list1"/>
    <dgm:cxn modelId="{C6488772-6FEA-4728-B996-209FEC555277}" type="presParOf" srcId="{A6BDBDA4-81AF-468E-B0DA-B8AEAD8095E8}" destId="{BABA6A53-7091-401B-A563-B3B28829261A}" srcOrd="17" destOrd="0" presId="urn:microsoft.com/office/officeart/2005/8/layout/list1"/>
    <dgm:cxn modelId="{38F38999-9B15-4631-8926-147F5444ACFF}" type="presParOf" srcId="{A6BDBDA4-81AF-468E-B0DA-B8AEAD8095E8}" destId="{42B86099-899C-4941-A53B-4F0261D98F2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9AEE8C-B4FB-4F96-8647-3B33ED5C4DC8}"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8FE93053-4718-4530-A6B3-799BEA9843F2}">
      <dgm:prSet/>
      <dgm:spPr/>
      <dgm:t>
        <a:bodyPr/>
        <a:lstStyle/>
        <a:p>
          <a:r>
            <a:rPr lang="es-MX" dirty="0"/>
            <a:t>Las redes neuronales artificiales son un modelo inspirado en el funcionamiento del cerebro humano. Esta formado por un conjunto de nodos conocidos como neuronas artificiales que están conectadas y transmiten señales entre sí. Estas señales se transmiten desde la entrada hasta generar una salida.</a:t>
          </a:r>
          <a:endParaRPr lang="en-US" dirty="0"/>
        </a:p>
      </dgm:t>
    </dgm:pt>
    <dgm:pt modelId="{5B32BE75-E8AE-4E02-B340-027944F037B2}" type="parTrans" cxnId="{8BC921AE-3B98-48B9-B29F-CEB02D0D7FED}">
      <dgm:prSet/>
      <dgm:spPr/>
      <dgm:t>
        <a:bodyPr/>
        <a:lstStyle/>
        <a:p>
          <a:endParaRPr lang="en-US"/>
        </a:p>
      </dgm:t>
    </dgm:pt>
    <dgm:pt modelId="{5125DC9D-B990-4023-BAC1-DED4A0DEFBD4}" type="sibTrans" cxnId="{8BC921AE-3B98-48B9-B29F-CEB02D0D7FED}">
      <dgm:prSet/>
      <dgm:spPr/>
      <dgm:t>
        <a:bodyPr/>
        <a:lstStyle/>
        <a:p>
          <a:endParaRPr lang="en-US"/>
        </a:p>
      </dgm:t>
    </dgm:pt>
    <dgm:pt modelId="{79CBAB54-D0CF-4641-A920-2F00A560BA01}">
      <dgm:prSet/>
      <dgm:spPr>
        <a:solidFill>
          <a:schemeClr val="accent6">
            <a:lumMod val="75000"/>
          </a:schemeClr>
        </a:solidFill>
      </dgm:spPr>
      <dgm:t>
        <a:bodyPr/>
        <a:lstStyle/>
        <a:p>
          <a:r>
            <a:rPr lang="es-MX" dirty="0"/>
            <a:t>El objetivo principal de este modelo es aprender modificándose automáticamente a si mismo de forma que puede llegar a realizar tareas complejas que no podrían ser realizadas mediante la clásica programación basada en reglas. De esta forma se pueden automatizar funciones que en un principio solo podrían ser realizadas por personas</a:t>
          </a:r>
          <a:endParaRPr lang="en-US" dirty="0"/>
        </a:p>
      </dgm:t>
    </dgm:pt>
    <dgm:pt modelId="{F1C91D06-FC3C-47A5-8D3A-48C9C3965B27}" type="parTrans" cxnId="{461E97BC-2FB5-4FDA-AB95-BD2583AE45EF}">
      <dgm:prSet/>
      <dgm:spPr/>
      <dgm:t>
        <a:bodyPr/>
        <a:lstStyle/>
        <a:p>
          <a:endParaRPr lang="en-US"/>
        </a:p>
      </dgm:t>
    </dgm:pt>
    <dgm:pt modelId="{611ED677-6EF5-4245-9102-ED5214C30667}" type="sibTrans" cxnId="{461E97BC-2FB5-4FDA-AB95-BD2583AE45EF}">
      <dgm:prSet/>
      <dgm:spPr/>
      <dgm:t>
        <a:bodyPr/>
        <a:lstStyle/>
        <a:p>
          <a:endParaRPr lang="en-US"/>
        </a:p>
      </dgm:t>
    </dgm:pt>
    <dgm:pt modelId="{1B545ED2-3599-4FCE-9B46-5C986098D0D2}" type="pres">
      <dgm:prSet presAssocID="{8D9AEE8C-B4FB-4F96-8647-3B33ED5C4DC8}" presName="linear" presStyleCnt="0">
        <dgm:presLayoutVars>
          <dgm:animLvl val="lvl"/>
          <dgm:resizeHandles val="exact"/>
        </dgm:presLayoutVars>
      </dgm:prSet>
      <dgm:spPr/>
    </dgm:pt>
    <dgm:pt modelId="{AD916689-D43D-48A2-A43E-0E621CF27C81}" type="pres">
      <dgm:prSet presAssocID="{8FE93053-4718-4530-A6B3-799BEA9843F2}" presName="parentText" presStyleLbl="node1" presStyleIdx="0" presStyleCnt="2">
        <dgm:presLayoutVars>
          <dgm:chMax val="0"/>
          <dgm:bulletEnabled val="1"/>
        </dgm:presLayoutVars>
      </dgm:prSet>
      <dgm:spPr/>
    </dgm:pt>
    <dgm:pt modelId="{BD6420F0-6CF4-4661-AB1A-4691D58B1051}" type="pres">
      <dgm:prSet presAssocID="{5125DC9D-B990-4023-BAC1-DED4A0DEFBD4}" presName="spacer" presStyleCnt="0"/>
      <dgm:spPr/>
    </dgm:pt>
    <dgm:pt modelId="{DCFBFBB8-B0A2-4500-A953-8FE1BAEABE29}" type="pres">
      <dgm:prSet presAssocID="{79CBAB54-D0CF-4641-A920-2F00A560BA01}" presName="parentText" presStyleLbl="node1" presStyleIdx="1" presStyleCnt="2">
        <dgm:presLayoutVars>
          <dgm:chMax val="0"/>
          <dgm:bulletEnabled val="1"/>
        </dgm:presLayoutVars>
      </dgm:prSet>
      <dgm:spPr/>
    </dgm:pt>
  </dgm:ptLst>
  <dgm:cxnLst>
    <dgm:cxn modelId="{30C8B293-ACA9-4585-9243-1B4819E2F47C}" type="presOf" srcId="{79CBAB54-D0CF-4641-A920-2F00A560BA01}" destId="{DCFBFBB8-B0A2-4500-A953-8FE1BAEABE29}" srcOrd="0" destOrd="0" presId="urn:microsoft.com/office/officeart/2005/8/layout/vList2"/>
    <dgm:cxn modelId="{C3E3CDA1-25D7-43A5-BFCE-7F678012EE26}" type="presOf" srcId="{8FE93053-4718-4530-A6B3-799BEA9843F2}" destId="{AD916689-D43D-48A2-A43E-0E621CF27C81}" srcOrd="0" destOrd="0" presId="urn:microsoft.com/office/officeart/2005/8/layout/vList2"/>
    <dgm:cxn modelId="{8BC921AE-3B98-48B9-B29F-CEB02D0D7FED}" srcId="{8D9AEE8C-B4FB-4F96-8647-3B33ED5C4DC8}" destId="{8FE93053-4718-4530-A6B3-799BEA9843F2}" srcOrd="0" destOrd="0" parTransId="{5B32BE75-E8AE-4E02-B340-027944F037B2}" sibTransId="{5125DC9D-B990-4023-BAC1-DED4A0DEFBD4}"/>
    <dgm:cxn modelId="{461E97BC-2FB5-4FDA-AB95-BD2583AE45EF}" srcId="{8D9AEE8C-B4FB-4F96-8647-3B33ED5C4DC8}" destId="{79CBAB54-D0CF-4641-A920-2F00A560BA01}" srcOrd="1" destOrd="0" parTransId="{F1C91D06-FC3C-47A5-8D3A-48C9C3965B27}" sibTransId="{611ED677-6EF5-4245-9102-ED5214C30667}"/>
    <dgm:cxn modelId="{3E9D8BE3-75C2-4210-9A48-CDD95900B7DE}" type="presOf" srcId="{8D9AEE8C-B4FB-4F96-8647-3B33ED5C4DC8}" destId="{1B545ED2-3599-4FCE-9B46-5C986098D0D2}" srcOrd="0" destOrd="0" presId="urn:microsoft.com/office/officeart/2005/8/layout/vList2"/>
    <dgm:cxn modelId="{5D536712-A17A-4B6B-A9A1-812A8710C5DD}" type="presParOf" srcId="{1B545ED2-3599-4FCE-9B46-5C986098D0D2}" destId="{AD916689-D43D-48A2-A43E-0E621CF27C81}" srcOrd="0" destOrd="0" presId="urn:microsoft.com/office/officeart/2005/8/layout/vList2"/>
    <dgm:cxn modelId="{CD19F349-EC32-4BA8-9581-3D22AA1283A4}" type="presParOf" srcId="{1B545ED2-3599-4FCE-9B46-5C986098D0D2}" destId="{BD6420F0-6CF4-4661-AB1A-4691D58B1051}" srcOrd="1" destOrd="0" presId="urn:microsoft.com/office/officeart/2005/8/layout/vList2"/>
    <dgm:cxn modelId="{E9B7573E-5CA6-4046-9542-DEB79AC1AECB}" type="presParOf" srcId="{1B545ED2-3599-4FCE-9B46-5C986098D0D2}" destId="{DCFBFBB8-B0A2-4500-A953-8FE1BAEABE29}"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27D319-4BF9-4D94-9C00-8DCFECBDB8BF}"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1F4922F-5088-47D8-B849-F9060C8803E3}">
      <dgm:prSet/>
      <dgm:spPr/>
      <dgm:t>
        <a:bodyPr/>
        <a:lstStyle/>
        <a:p>
          <a:pPr>
            <a:lnSpc>
              <a:spcPct val="100000"/>
            </a:lnSpc>
            <a:defRPr cap="all"/>
          </a:pPr>
          <a:r>
            <a:rPr lang="es-MX"/>
            <a:t>Tazas</a:t>
          </a:r>
          <a:endParaRPr lang="en-US"/>
        </a:p>
      </dgm:t>
    </dgm:pt>
    <dgm:pt modelId="{D25BA6BD-2162-4C63-8FD9-14D7EC26CE1A}" type="parTrans" cxnId="{537ABDDB-D907-4536-8629-108F5D184E5A}">
      <dgm:prSet/>
      <dgm:spPr/>
      <dgm:t>
        <a:bodyPr/>
        <a:lstStyle/>
        <a:p>
          <a:endParaRPr lang="en-US"/>
        </a:p>
      </dgm:t>
    </dgm:pt>
    <dgm:pt modelId="{48EEA427-7D34-49D1-974B-10A6E5C6CF3D}" type="sibTrans" cxnId="{537ABDDB-D907-4536-8629-108F5D184E5A}">
      <dgm:prSet/>
      <dgm:spPr/>
      <dgm:t>
        <a:bodyPr/>
        <a:lstStyle/>
        <a:p>
          <a:endParaRPr lang="en-US"/>
        </a:p>
      </dgm:t>
    </dgm:pt>
    <dgm:pt modelId="{92D8B100-8F36-432E-937C-84AAEDE36B2F}">
      <dgm:prSet/>
      <dgm:spPr/>
      <dgm:t>
        <a:bodyPr/>
        <a:lstStyle/>
        <a:p>
          <a:pPr>
            <a:lnSpc>
              <a:spcPct val="100000"/>
            </a:lnSpc>
            <a:defRPr cap="all"/>
          </a:pPr>
          <a:r>
            <a:rPr lang="en-US"/>
            <a:t>GORRAS</a:t>
          </a:r>
        </a:p>
      </dgm:t>
    </dgm:pt>
    <dgm:pt modelId="{451666C0-1C47-4175-A989-58725981DC78}" type="parTrans" cxnId="{F21F05FC-2232-4D16-B6F3-3367F2609C46}">
      <dgm:prSet/>
      <dgm:spPr/>
      <dgm:t>
        <a:bodyPr/>
        <a:lstStyle/>
        <a:p>
          <a:endParaRPr lang="en-US"/>
        </a:p>
      </dgm:t>
    </dgm:pt>
    <dgm:pt modelId="{F81E480F-3A65-4F25-B0EE-F67E518D77AB}" type="sibTrans" cxnId="{F21F05FC-2232-4D16-B6F3-3367F2609C46}">
      <dgm:prSet/>
      <dgm:spPr/>
      <dgm:t>
        <a:bodyPr/>
        <a:lstStyle/>
        <a:p>
          <a:endParaRPr lang="en-US"/>
        </a:p>
      </dgm:t>
    </dgm:pt>
    <dgm:pt modelId="{60A7F550-E7B2-465B-B3A9-3D8682117DF5}">
      <dgm:prSet/>
      <dgm:spPr/>
      <dgm:t>
        <a:bodyPr/>
        <a:lstStyle/>
        <a:p>
          <a:pPr>
            <a:lnSpc>
              <a:spcPct val="100000"/>
            </a:lnSpc>
            <a:defRPr cap="all"/>
          </a:pPr>
          <a:r>
            <a:rPr lang="en-US"/>
            <a:t>CUBIERTOS</a:t>
          </a:r>
        </a:p>
      </dgm:t>
    </dgm:pt>
    <dgm:pt modelId="{28619044-9856-4C5C-AECC-43E5AD4A0C7E}" type="parTrans" cxnId="{0D227A91-2CE7-4161-9762-B37DBA0EE404}">
      <dgm:prSet/>
      <dgm:spPr/>
      <dgm:t>
        <a:bodyPr/>
        <a:lstStyle/>
        <a:p>
          <a:endParaRPr lang="en-US"/>
        </a:p>
      </dgm:t>
    </dgm:pt>
    <dgm:pt modelId="{C3311A56-186F-4153-8A0E-2AE99CEE1C12}" type="sibTrans" cxnId="{0D227A91-2CE7-4161-9762-B37DBA0EE404}">
      <dgm:prSet/>
      <dgm:spPr/>
      <dgm:t>
        <a:bodyPr/>
        <a:lstStyle/>
        <a:p>
          <a:endParaRPr lang="en-US"/>
        </a:p>
      </dgm:t>
    </dgm:pt>
    <dgm:pt modelId="{61257676-723D-4596-A2B2-5A3DA3EEAE3E}">
      <dgm:prSet/>
      <dgm:spPr/>
      <dgm:t>
        <a:bodyPr/>
        <a:lstStyle/>
        <a:p>
          <a:pPr>
            <a:lnSpc>
              <a:spcPct val="100000"/>
            </a:lnSpc>
            <a:defRPr cap="all"/>
          </a:pPr>
          <a:r>
            <a:rPr lang="en-US"/>
            <a:t>CARRITOS</a:t>
          </a:r>
        </a:p>
      </dgm:t>
    </dgm:pt>
    <dgm:pt modelId="{CD0E40FF-315D-4BF0-80A2-F7BA58A15021}" type="parTrans" cxnId="{03C5FF49-8D64-4CFF-8D01-72DA4CEC1E0B}">
      <dgm:prSet/>
      <dgm:spPr/>
      <dgm:t>
        <a:bodyPr/>
        <a:lstStyle/>
        <a:p>
          <a:endParaRPr lang="es-MX"/>
        </a:p>
      </dgm:t>
    </dgm:pt>
    <dgm:pt modelId="{C5C0DFAF-BD0D-42C5-AFEB-A9DF5E9F4F28}" type="sibTrans" cxnId="{03C5FF49-8D64-4CFF-8D01-72DA4CEC1E0B}">
      <dgm:prSet/>
      <dgm:spPr/>
      <dgm:t>
        <a:bodyPr/>
        <a:lstStyle/>
        <a:p>
          <a:endParaRPr lang="es-MX"/>
        </a:p>
      </dgm:t>
    </dgm:pt>
    <dgm:pt modelId="{89F77B78-E748-4C45-AF74-9F7C738CCF59}" type="pres">
      <dgm:prSet presAssocID="{5327D319-4BF9-4D94-9C00-8DCFECBDB8BF}" presName="root" presStyleCnt="0">
        <dgm:presLayoutVars>
          <dgm:dir/>
          <dgm:resizeHandles val="exact"/>
        </dgm:presLayoutVars>
      </dgm:prSet>
      <dgm:spPr/>
    </dgm:pt>
    <dgm:pt modelId="{516AB104-04B1-4D73-A737-45CD55BD70FB}" type="pres">
      <dgm:prSet presAssocID="{21F4922F-5088-47D8-B849-F9060C8803E3}" presName="compNode" presStyleCnt="0"/>
      <dgm:spPr/>
    </dgm:pt>
    <dgm:pt modelId="{676E193C-1061-4EEE-871E-BAA18CF87F93}" type="pres">
      <dgm:prSet presAssocID="{21F4922F-5088-47D8-B849-F9060C8803E3}" presName="iconBgRect" presStyleLbl="bgShp" presStyleIdx="0" presStyleCnt="4"/>
      <dgm:spPr/>
    </dgm:pt>
    <dgm:pt modelId="{3DF41C8A-7B49-4A6D-9702-DEEFA4CC1E56}" type="pres">
      <dgm:prSet presAssocID="{21F4922F-5088-47D8-B849-F9060C8803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
        </a:ext>
      </dgm:extLst>
    </dgm:pt>
    <dgm:pt modelId="{7D68F072-D008-43EE-823A-FC788FB55D46}" type="pres">
      <dgm:prSet presAssocID="{21F4922F-5088-47D8-B849-F9060C8803E3}" presName="spaceRect" presStyleCnt="0"/>
      <dgm:spPr/>
    </dgm:pt>
    <dgm:pt modelId="{9FB05AFD-B3FE-42CE-9593-E9362BD6D183}" type="pres">
      <dgm:prSet presAssocID="{21F4922F-5088-47D8-B849-F9060C8803E3}" presName="textRect" presStyleLbl="revTx" presStyleIdx="0" presStyleCnt="4">
        <dgm:presLayoutVars>
          <dgm:chMax val="1"/>
          <dgm:chPref val="1"/>
        </dgm:presLayoutVars>
      </dgm:prSet>
      <dgm:spPr/>
    </dgm:pt>
    <dgm:pt modelId="{CBFD9FB6-FBE6-4A99-8CD0-A8AFE7152507}" type="pres">
      <dgm:prSet presAssocID="{48EEA427-7D34-49D1-974B-10A6E5C6CF3D}" presName="sibTrans" presStyleCnt="0"/>
      <dgm:spPr/>
    </dgm:pt>
    <dgm:pt modelId="{4CAE9D0E-2FC8-4067-A235-65476D66F6BC}" type="pres">
      <dgm:prSet presAssocID="{92D8B100-8F36-432E-937C-84AAEDE36B2F}" presName="compNode" presStyleCnt="0"/>
      <dgm:spPr/>
    </dgm:pt>
    <dgm:pt modelId="{359C0FBB-DDEF-4210-978A-E869FEACE65F}" type="pres">
      <dgm:prSet presAssocID="{92D8B100-8F36-432E-937C-84AAEDE36B2F}" presName="iconBgRect" presStyleLbl="bgShp" presStyleIdx="1" presStyleCnt="4"/>
      <dgm:spPr/>
    </dgm:pt>
    <dgm:pt modelId="{14C0BEB1-16D8-489C-99E5-313521C191F9}" type="pres">
      <dgm:prSet presAssocID="{92D8B100-8F36-432E-937C-84AAEDE36B2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ball Hat"/>
        </a:ext>
      </dgm:extLst>
    </dgm:pt>
    <dgm:pt modelId="{17363191-CA8E-4F77-B564-90EB0C6D596C}" type="pres">
      <dgm:prSet presAssocID="{92D8B100-8F36-432E-937C-84AAEDE36B2F}" presName="spaceRect" presStyleCnt="0"/>
      <dgm:spPr/>
    </dgm:pt>
    <dgm:pt modelId="{073AC1F7-C6DF-4546-B2BA-48567A10C4E9}" type="pres">
      <dgm:prSet presAssocID="{92D8B100-8F36-432E-937C-84AAEDE36B2F}" presName="textRect" presStyleLbl="revTx" presStyleIdx="1" presStyleCnt="4">
        <dgm:presLayoutVars>
          <dgm:chMax val="1"/>
          <dgm:chPref val="1"/>
        </dgm:presLayoutVars>
      </dgm:prSet>
      <dgm:spPr/>
    </dgm:pt>
    <dgm:pt modelId="{94EE886A-3A18-4251-A0D0-C4DD7C8FF36A}" type="pres">
      <dgm:prSet presAssocID="{F81E480F-3A65-4F25-B0EE-F67E518D77AB}" presName="sibTrans" presStyleCnt="0"/>
      <dgm:spPr/>
    </dgm:pt>
    <dgm:pt modelId="{0DACC4C4-B8B9-4EFA-84B7-D4320B8D9420}" type="pres">
      <dgm:prSet presAssocID="{60A7F550-E7B2-465B-B3A9-3D8682117DF5}" presName="compNode" presStyleCnt="0"/>
      <dgm:spPr/>
    </dgm:pt>
    <dgm:pt modelId="{4264DCE8-A0B5-4ABD-9DBB-2EDDDAE05CC6}" type="pres">
      <dgm:prSet presAssocID="{60A7F550-E7B2-465B-B3A9-3D8682117DF5}" presName="iconBgRect" presStyleLbl="bgShp" presStyleIdx="2" presStyleCnt="4"/>
      <dgm:spPr/>
    </dgm:pt>
    <dgm:pt modelId="{FB33192A-B357-4177-A634-305B056FD5C4}" type="pres">
      <dgm:prSet presAssocID="{60A7F550-E7B2-465B-B3A9-3D8682117D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DA284A4A-A6EB-4BED-A1A5-8287A13794AB}" type="pres">
      <dgm:prSet presAssocID="{60A7F550-E7B2-465B-B3A9-3D8682117DF5}" presName="spaceRect" presStyleCnt="0"/>
      <dgm:spPr/>
    </dgm:pt>
    <dgm:pt modelId="{A711F5E5-B1C1-4060-BC69-BC94B9EBC3A4}" type="pres">
      <dgm:prSet presAssocID="{60A7F550-E7B2-465B-B3A9-3D8682117DF5}" presName="textRect" presStyleLbl="revTx" presStyleIdx="2" presStyleCnt="4">
        <dgm:presLayoutVars>
          <dgm:chMax val="1"/>
          <dgm:chPref val="1"/>
        </dgm:presLayoutVars>
      </dgm:prSet>
      <dgm:spPr/>
    </dgm:pt>
    <dgm:pt modelId="{94215F15-0845-4777-8A26-9418D5BEE649}" type="pres">
      <dgm:prSet presAssocID="{C3311A56-186F-4153-8A0E-2AE99CEE1C12}" presName="sibTrans" presStyleCnt="0"/>
      <dgm:spPr/>
    </dgm:pt>
    <dgm:pt modelId="{564E04C7-02A4-43F5-84A6-08C51700D362}" type="pres">
      <dgm:prSet presAssocID="{61257676-723D-4596-A2B2-5A3DA3EEAE3E}" presName="compNode" presStyleCnt="0"/>
      <dgm:spPr/>
    </dgm:pt>
    <dgm:pt modelId="{86607848-846B-4433-968C-ED6E3439ED84}" type="pres">
      <dgm:prSet presAssocID="{61257676-723D-4596-A2B2-5A3DA3EEAE3E}" presName="iconBgRect" presStyleLbl="bgShp" presStyleIdx="3" presStyleCnt="4"/>
      <dgm:spPr/>
    </dgm:pt>
    <dgm:pt modelId="{D3A8B6BC-3FF2-4C0F-B207-FF1EEB82A84A}" type="pres">
      <dgm:prSet presAssocID="{61257676-723D-4596-A2B2-5A3DA3EEAE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oche"/>
        </a:ext>
      </dgm:extLst>
    </dgm:pt>
    <dgm:pt modelId="{4C82F1D6-CCAE-4C7E-BC26-0BFCF2238253}" type="pres">
      <dgm:prSet presAssocID="{61257676-723D-4596-A2B2-5A3DA3EEAE3E}" presName="spaceRect" presStyleCnt="0"/>
      <dgm:spPr/>
    </dgm:pt>
    <dgm:pt modelId="{A79D8A2C-56B4-4F27-9302-17EE2A6BAE9C}" type="pres">
      <dgm:prSet presAssocID="{61257676-723D-4596-A2B2-5A3DA3EEAE3E}" presName="textRect" presStyleLbl="revTx" presStyleIdx="3" presStyleCnt="4">
        <dgm:presLayoutVars>
          <dgm:chMax val="1"/>
          <dgm:chPref val="1"/>
        </dgm:presLayoutVars>
      </dgm:prSet>
      <dgm:spPr/>
    </dgm:pt>
  </dgm:ptLst>
  <dgm:cxnLst>
    <dgm:cxn modelId="{D965E812-89C5-4A9C-82D8-34CC40F7D2E3}" type="presOf" srcId="{92D8B100-8F36-432E-937C-84AAEDE36B2F}" destId="{073AC1F7-C6DF-4546-B2BA-48567A10C4E9}" srcOrd="0" destOrd="0" presId="urn:microsoft.com/office/officeart/2018/5/layout/IconCircleLabelList"/>
    <dgm:cxn modelId="{7DCBCF21-82C3-4545-A892-4470548E7332}" type="presOf" srcId="{60A7F550-E7B2-465B-B3A9-3D8682117DF5}" destId="{A711F5E5-B1C1-4060-BC69-BC94B9EBC3A4}" srcOrd="0" destOrd="0" presId="urn:microsoft.com/office/officeart/2018/5/layout/IconCircleLabelList"/>
    <dgm:cxn modelId="{03C5FF49-8D64-4CFF-8D01-72DA4CEC1E0B}" srcId="{5327D319-4BF9-4D94-9C00-8DCFECBDB8BF}" destId="{61257676-723D-4596-A2B2-5A3DA3EEAE3E}" srcOrd="3" destOrd="0" parTransId="{CD0E40FF-315D-4BF0-80A2-F7BA58A15021}" sibTransId="{C5C0DFAF-BD0D-42C5-AFEB-A9DF5E9F4F28}"/>
    <dgm:cxn modelId="{01129957-D637-4514-8EAA-6AED4611D6F1}" type="presOf" srcId="{21F4922F-5088-47D8-B849-F9060C8803E3}" destId="{9FB05AFD-B3FE-42CE-9593-E9362BD6D183}" srcOrd="0" destOrd="0" presId="urn:microsoft.com/office/officeart/2018/5/layout/IconCircleLabelList"/>
    <dgm:cxn modelId="{0D227A91-2CE7-4161-9762-B37DBA0EE404}" srcId="{5327D319-4BF9-4D94-9C00-8DCFECBDB8BF}" destId="{60A7F550-E7B2-465B-B3A9-3D8682117DF5}" srcOrd="2" destOrd="0" parTransId="{28619044-9856-4C5C-AECC-43E5AD4A0C7E}" sibTransId="{C3311A56-186F-4153-8A0E-2AE99CEE1C12}"/>
    <dgm:cxn modelId="{FED35FD4-398A-4261-99A2-20E74723C8EF}" type="presOf" srcId="{5327D319-4BF9-4D94-9C00-8DCFECBDB8BF}" destId="{89F77B78-E748-4C45-AF74-9F7C738CCF59}" srcOrd="0" destOrd="0" presId="urn:microsoft.com/office/officeart/2018/5/layout/IconCircleLabelList"/>
    <dgm:cxn modelId="{537ABDDB-D907-4536-8629-108F5D184E5A}" srcId="{5327D319-4BF9-4D94-9C00-8DCFECBDB8BF}" destId="{21F4922F-5088-47D8-B849-F9060C8803E3}" srcOrd="0" destOrd="0" parTransId="{D25BA6BD-2162-4C63-8FD9-14D7EC26CE1A}" sibTransId="{48EEA427-7D34-49D1-974B-10A6E5C6CF3D}"/>
    <dgm:cxn modelId="{7B82E5FA-7C8D-4E42-9B52-AC8F79E7C80A}" type="presOf" srcId="{61257676-723D-4596-A2B2-5A3DA3EEAE3E}" destId="{A79D8A2C-56B4-4F27-9302-17EE2A6BAE9C}" srcOrd="0" destOrd="0" presId="urn:microsoft.com/office/officeart/2018/5/layout/IconCircleLabelList"/>
    <dgm:cxn modelId="{F21F05FC-2232-4D16-B6F3-3367F2609C46}" srcId="{5327D319-4BF9-4D94-9C00-8DCFECBDB8BF}" destId="{92D8B100-8F36-432E-937C-84AAEDE36B2F}" srcOrd="1" destOrd="0" parTransId="{451666C0-1C47-4175-A989-58725981DC78}" sibTransId="{F81E480F-3A65-4F25-B0EE-F67E518D77AB}"/>
    <dgm:cxn modelId="{866B2E59-1D46-41BA-B3E3-5BFF56252058}" type="presParOf" srcId="{89F77B78-E748-4C45-AF74-9F7C738CCF59}" destId="{516AB104-04B1-4D73-A737-45CD55BD70FB}" srcOrd="0" destOrd="0" presId="urn:microsoft.com/office/officeart/2018/5/layout/IconCircleLabelList"/>
    <dgm:cxn modelId="{1DE8ECFA-B57B-4371-90FF-6809BC9CD1C4}" type="presParOf" srcId="{516AB104-04B1-4D73-A737-45CD55BD70FB}" destId="{676E193C-1061-4EEE-871E-BAA18CF87F93}" srcOrd="0" destOrd="0" presId="urn:microsoft.com/office/officeart/2018/5/layout/IconCircleLabelList"/>
    <dgm:cxn modelId="{7DF088D5-EAF2-4C57-9CF4-60F5D0552BE1}" type="presParOf" srcId="{516AB104-04B1-4D73-A737-45CD55BD70FB}" destId="{3DF41C8A-7B49-4A6D-9702-DEEFA4CC1E56}" srcOrd="1" destOrd="0" presId="urn:microsoft.com/office/officeart/2018/5/layout/IconCircleLabelList"/>
    <dgm:cxn modelId="{3B8776B5-AD13-4CA2-B520-51A15510FE43}" type="presParOf" srcId="{516AB104-04B1-4D73-A737-45CD55BD70FB}" destId="{7D68F072-D008-43EE-823A-FC788FB55D46}" srcOrd="2" destOrd="0" presId="urn:microsoft.com/office/officeart/2018/5/layout/IconCircleLabelList"/>
    <dgm:cxn modelId="{ECC68A72-D108-426E-85CA-647A642BAA32}" type="presParOf" srcId="{516AB104-04B1-4D73-A737-45CD55BD70FB}" destId="{9FB05AFD-B3FE-42CE-9593-E9362BD6D183}" srcOrd="3" destOrd="0" presId="urn:microsoft.com/office/officeart/2018/5/layout/IconCircleLabelList"/>
    <dgm:cxn modelId="{F57BFDB5-020C-44BB-AD6F-75C5E6B47F9B}" type="presParOf" srcId="{89F77B78-E748-4C45-AF74-9F7C738CCF59}" destId="{CBFD9FB6-FBE6-4A99-8CD0-A8AFE7152507}" srcOrd="1" destOrd="0" presId="urn:microsoft.com/office/officeart/2018/5/layout/IconCircleLabelList"/>
    <dgm:cxn modelId="{3C93184F-862C-414E-9772-B475B832D424}" type="presParOf" srcId="{89F77B78-E748-4C45-AF74-9F7C738CCF59}" destId="{4CAE9D0E-2FC8-4067-A235-65476D66F6BC}" srcOrd="2" destOrd="0" presId="urn:microsoft.com/office/officeart/2018/5/layout/IconCircleLabelList"/>
    <dgm:cxn modelId="{9EB8776A-552E-464B-B840-A93F192662E8}" type="presParOf" srcId="{4CAE9D0E-2FC8-4067-A235-65476D66F6BC}" destId="{359C0FBB-DDEF-4210-978A-E869FEACE65F}" srcOrd="0" destOrd="0" presId="urn:microsoft.com/office/officeart/2018/5/layout/IconCircleLabelList"/>
    <dgm:cxn modelId="{15CB0770-F131-4D3E-97FF-64B47AB440BD}" type="presParOf" srcId="{4CAE9D0E-2FC8-4067-A235-65476D66F6BC}" destId="{14C0BEB1-16D8-489C-99E5-313521C191F9}" srcOrd="1" destOrd="0" presId="urn:microsoft.com/office/officeart/2018/5/layout/IconCircleLabelList"/>
    <dgm:cxn modelId="{02FB4215-6A95-45A0-A601-C19C6CFAFCDC}" type="presParOf" srcId="{4CAE9D0E-2FC8-4067-A235-65476D66F6BC}" destId="{17363191-CA8E-4F77-B564-90EB0C6D596C}" srcOrd="2" destOrd="0" presId="urn:microsoft.com/office/officeart/2018/5/layout/IconCircleLabelList"/>
    <dgm:cxn modelId="{18F003C6-B82A-44B7-BADA-A29A6F6A11AA}" type="presParOf" srcId="{4CAE9D0E-2FC8-4067-A235-65476D66F6BC}" destId="{073AC1F7-C6DF-4546-B2BA-48567A10C4E9}" srcOrd="3" destOrd="0" presId="urn:microsoft.com/office/officeart/2018/5/layout/IconCircleLabelList"/>
    <dgm:cxn modelId="{D1765B39-E160-4A32-B51F-E84CE25A4607}" type="presParOf" srcId="{89F77B78-E748-4C45-AF74-9F7C738CCF59}" destId="{94EE886A-3A18-4251-A0D0-C4DD7C8FF36A}" srcOrd="3" destOrd="0" presId="urn:microsoft.com/office/officeart/2018/5/layout/IconCircleLabelList"/>
    <dgm:cxn modelId="{C71D417A-253A-480B-B80C-7BFD71708F21}" type="presParOf" srcId="{89F77B78-E748-4C45-AF74-9F7C738CCF59}" destId="{0DACC4C4-B8B9-4EFA-84B7-D4320B8D9420}" srcOrd="4" destOrd="0" presId="urn:microsoft.com/office/officeart/2018/5/layout/IconCircleLabelList"/>
    <dgm:cxn modelId="{1C4ECB64-3941-4B7C-90A9-4F68FB177A2B}" type="presParOf" srcId="{0DACC4C4-B8B9-4EFA-84B7-D4320B8D9420}" destId="{4264DCE8-A0B5-4ABD-9DBB-2EDDDAE05CC6}" srcOrd="0" destOrd="0" presId="urn:microsoft.com/office/officeart/2018/5/layout/IconCircleLabelList"/>
    <dgm:cxn modelId="{616798F6-BD2A-4952-9CA8-43504A733658}" type="presParOf" srcId="{0DACC4C4-B8B9-4EFA-84B7-D4320B8D9420}" destId="{FB33192A-B357-4177-A634-305B056FD5C4}" srcOrd="1" destOrd="0" presId="urn:microsoft.com/office/officeart/2018/5/layout/IconCircleLabelList"/>
    <dgm:cxn modelId="{52E4F448-E332-4074-BB4D-6C8354401BB1}" type="presParOf" srcId="{0DACC4C4-B8B9-4EFA-84B7-D4320B8D9420}" destId="{DA284A4A-A6EB-4BED-A1A5-8287A13794AB}" srcOrd="2" destOrd="0" presId="urn:microsoft.com/office/officeart/2018/5/layout/IconCircleLabelList"/>
    <dgm:cxn modelId="{870CB096-EE12-4B22-B367-440D3D63F1B6}" type="presParOf" srcId="{0DACC4C4-B8B9-4EFA-84B7-D4320B8D9420}" destId="{A711F5E5-B1C1-4060-BC69-BC94B9EBC3A4}" srcOrd="3" destOrd="0" presId="urn:microsoft.com/office/officeart/2018/5/layout/IconCircleLabelList"/>
    <dgm:cxn modelId="{2CF35534-9D91-46F9-8C2A-3747AD8C4B30}" type="presParOf" srcId="{89F77B78-E748-4C45-AF74-9F7C738CCF59}" destId="{94215F15-0845-4777-8A26-9418D5BEE649}" srcOrd="5" destOrd="0" presId="urn:microsoft.com/office/officeart/2018/5/layout/IconCircleLabelList"/>
    <dgm:cxn modelId="{E311952C-F16D-4BF1-8F6D-47CBD7126688}" type="presParOf" srcId="{89F77B78-E748-4C45-AF74-9F7C738CCF59}" destId="{564E04C7-02A4-43F5-84A6-08C51700D362}" srcOrd="6" destOrd="0" presId="urn:microsoft.com/office/officeart/2018/5/layout/IconCircleLabelList"/>
    <dgm:cxn modelId="{090EFDD8-6E2E-47DB-9DC4-AD7CBA40AA7F}" type="presParOf" srcId="{564E04C7-02A4-43F5-84A6-08C51700D362}" destId="{86607848-846B-4433-968C-ED6E3439ED84}" srcOrd="0" destOrd="0" presId="urn:microsoft.com/office/officeart/2018/5/layout/IconCircleLabelList"/>
    <dgm:cxn modelId="{FCF3A4D8-2DFD-4F24-8A47-ED785C5C5CDC}" type="presParOf" srcId="{564E04C7-02A4-43F5-84A6-08C51700D362}" destId="{D3A8B6BC-3FF2-4C0F-B207-FF1EEB82A84A}" srcOrd="1" destOrd="0" presId="urn:microsoft.com/office/officeart/2018/5/layout/IconCircleLabelList"/>
    <dgm:cxn modelId="{2395E787-68CC-4FFE-8585-5C003C48806F}" type="presParOf" srcId="{564E04C7-02A4-43F5-84A6-08C51700D362}" destId="{4C82F1D6-CCAE-4C7E-BC26-0BFCF2238253}" srcOrd="2" destOrd="0" presId="urn:microsoft.com/office/officeart/2018/5/layout/IconCircleLabelList"/>
    <dgm:cxn modelId="{B4FED8A0-86A2-4B1B-A4F7-0CE723F73160}" type="presParOf" srcId="{564E04C7-02A4-43F5-84A6-08C51700D362}" destId="{A79D8A2C-56B4-4F27-9302-17EE2A6BAE9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BBF06-346C-4470-8ABC-95923E40BAD8}">
      <dsp:nvSpPr>
        <dsp:cNvPr id="0" name=""/>
        <dsp:cNvSpPr/>
      </dsp:nvSpPr>
      <dsp:spPr>
        <a:xfrm>
          <a:off x="0" y="0"/>
          <a:ext cx="7820528" cy="7800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a:t>Integrantes:</a:t>
          </a:r>
          <a:endParaRPr lang="en-US" sz="3400" kern="1200"/>
        </a:p>
      </dsp:txBody>
      <dsp:txXfrm>
        <a:off x="22847" y="22847"/>
        <a:ext cx="6887514" cy="734368"/>
      </dsp:txXfrm>
    </dsp:sp>
    <dsp:sp modelId="{27CBF837-5E0D-4DCE-AD2D-69C754E3AB9D}">
      <dsp:nvSpPr>
        <dsp:cNvPr id="0" name=""/>
        <dsp:cNvSpPr/>
      </dsp:nvSpPr>
      <dsp:spPr>
        <a:xfrm>
          <a:off x="584000" y="888404"/>
          <a:ext cx="7820528" cy="7800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a:t>Guillermo Betanzos</a:t>
          </a:r>
          <a:endParaRPr lang="en-US" sz="3400" kern="1200"/>
        </a:p>
      </dsp:txBody>
      <dsp:txXfrm>
        <a:off x="606847" y="911251"/>
        <a:ext cx="6683793" cy="734368"/>
      </dsp:txXfrm>
    </dsp:sp>
    <dsp:sp modelId="{E3714785-C44C-4D50-8F5E-0FBF7AABDEDD}">
      <dsp:nvSpPr>
        <dsp:cNvPr id="0" name=""/>
        <dsp:cNvSpPr/>
      </dsp:nvSpPr>
      <dsp:spPr>
        <a:xfrm>
          <a:off x="1168001" y="1776808"/>
          <a:ext cx="7820528" cy="78006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a:t>Luis Landeros</a:t>
          </a:r>
          <a:endParaRPr lang="en-US" sz="3400" kern="1200"/>
        </a:p>
      </dsp:txBody>
      <dsp:txXfrm>
        <a:off x="1190848" y="1799655"/>
        <a:ext cx="6683793" cy="734368"/>
      </dsp:txXfrm>
    </dsp:sp>
    <dsp:sp modelId="{BCD5F970-627F-46FE-8685-5D002A9A7D07}">
      <dsp:nvSpPr>
        <dsp:cNvPr id="0" name=""/>
        <dsp:cNvSpPr/>
      </dsp:nvSpPr>
      <dsp:spPr>
        <a:xfrm>
          <a:off x="1752001" y="2665212"/>
          <a:ext cx="7820528" cy="78006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a:t>Sergio Rojas</a:t>
          </a:r>
          <a:endParaRPr lang="en-US" sz="3400" kern="1200"/>
        </a:p>
      </dsp:txBody>
      <dsp:txXfrm>
        <a:off x="1774848" y="2688059"/>
        <a:ext cx="6683793" cy="734368"/>
      </dsp:txXfrm>
    </dsp:sp>
    <dsp:sp modelId="{EFEDD46B-20E9-421F-A5DE-67CBE64147F1}">
      <dsp:nvSpPr>
        <dsp:cNvPr id="0" name=""/>
        <dsp:cNvSpPr/>
      </dsp:nvSpPr>
      <dsp:spPr>
        <a:xfrm>
          <a:off x="2336002" y="3553616"/>
          <a:ext cx="7820528" cy="78006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a:t>Alberto Torres</a:t>
          </a:r>
          <a:endParaRPr lang="en-US" sz="3400" kern="1200"/>
        </a:p>
      </dsp:txBody>
      <dsp:txXfrm>
        <a:off x="2358849" y="3576463"/>
        <a:ext cx="6683793" cy="734368"/>
      </dsp:txXfrm>
    </dsp:sp>
    <dsp:sp modelId="{DD77235D-4126-4BC9-8626-F5FDA2296171}">
      <dsp:nvSpPr>
        <dsp:cNvPr id="0" name=""/>
        <dsp:cNvSpPr/>
      </dsp:nvSpPr>
      <dsp:spPr>
        <a:xfrm>
          <a:off x="7313488" y="569878"/>
          <a:ext cx="507040" cy="50704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427572" y="569878"/>
        <a:ext cx="278872" cy="381548"/>
      </dsp:txXfrm>
    </dsp:sp>
    <dsp:sp modelId="{86AB6009-89D1-40AE-B47E-3CD06071CF53}">
      <dsp:nvSpPr>
        <dsp:cNvPr id="0" name=""/>
        <dsp:cNvSpPr/>
      </dsp:nvSpPr>
      <dsp:spPr>
        <a:xfrm>
          <a:off x="7897488" y="1458282"/>
          <a:ext cx="507040" cy="50704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011572" y="1458282"/>
        <a:ext cx="278872" cy="381548"/>
      </dsp:txXfrm>
    </dsp:sp>
    <dsp:sp modelId="{B858A86F-EE08-41F4-B8E5-70F294225F13}">
      <dsp:nvSpPr>
        <dsp:cNvPr id="0" name=""/>
        <dsp:cNvSpPr/>
      </dsp:nvSpPr>
      <dsp:spPr>
        <a:xfrm>
          <a:off x="8481489" y="2333686"/>
          <a:ext cx="507040" cy="50704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595573" y="2333686"/>
        <a:ext cx="278872" cy="381548"/>
      </dsp:txXfrm>
    </dsp:sp>
    <dsp:sp modelId="{7EAC3E2D-0CB6-4A57-85A4-4B5EE797FABF}">
      <dsp:nvSpPr>
        <dsp:cNvPr id="0" name=""/>
        <dsp:cNvSpPr/>
      </dsp:nvSpPr>
      <dsp:spPr>
        <a:xfrm>
          <a:off x="9065490" y="3230757"/>
          <a:ext cx="507040" cy="50704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179574" y="3230757"/>
        <a:ext cx="278872" cy="381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68C0C-EABA-450B-9A4F-96DDD5C22815}">
      <dsp:nvSpPr>
        <dsp:cNvPr id="0" name=""/>
        <dsp:cNvSpPr/>
      </dsp:nvSpPr>
      <dsp:spPr>
        <a:xfrm>
          <a:off x="0" y="398388"/>
          <a:ext cx="5626542" cy="65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5E3173-9158-4FD0-81B4-67DF8012C33C}">
      <dsp:nvSpPr>
        <dsp:cNvPr id="0" name=""/>
        <dsp:cNvSpPr/>
      </dsp:nvSpPr>
      <dsp:spPr>
        <a:xfrm>
          <a:off x="281327" y="14628"/>
          <a:ext cx="3938579"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155700">
            <a:lnSpc>
              <a:spcPct val="90000"/>
            </a:lnSpc>
            <a:spcBef>
              <a:spcPct val="0"/>
            </a:spcBef>
            <a:spcAft>
              <a:spcPct val="35000"/>
            </a:spcAft>
            <a:buNone/>
          </a:pPr>
          <a:r>
            <a:rPr lang="es-MX" sz="2600" kern="1200"/>
            <a:t>Introducción</a:t>
          </a:r>
          <a:endParaRPr lang="en-US" sz="2600" kern="1200"/>
        </a:p>
      </dsp:txBody>
      <dsp:txXfrm>
        <a:off x="318794" y="52095"/>
        <a:ext cx="3863645" cy="692586"/>
      </dsp:txXfrm>
    </dsp:sp>
    <dsp:sp modelId="{D6245999-2091-427D-B0B6-1765B4352DD3}">
      <dsp:nvSpPr>
        <dsp:cNvPr id="0" name=""/>
        <dsp:cNvSpPr/>
      </dsp:nvSpPr>
      <dsp:spPr>
        <a:xfrm>
          <a:off x="0" y="1577748"/>
          <a:ext cx="5626542" cy="655200"/>
        </a:xfrm>
        <a:prstGeom prst="rect">
          <a:avLst/>
        </a:prstGeom>
        <a:solidFill>
          <a:schemeClr val="lt1">
            <a:alpha val="90000"/>
            <a:hueOff val="0"/>
            <a:satOff val="0"/>
            <a:lumOff val="0"/>
            <a:alphaOff val="0"/>
          </a:schemeClr>
        </a:solidFill>
        <a:ln w="12700" cap="flat" cmpd="sng" algn="ctr">
          <a:solidFill>
            <a:schemeClr val="accent2">
              <a:hueOff val="2396674"/>
              <a:satOff val="7828"/>
              <a:lumOff val="-66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D04D9C-5823-4E7F-8CE3-9DF8A54D1545}">
      <dsp:nvSpPr>
        <dsp:cNvPr id="0" name=""/>
        <dsp:cNvSpPr/>
      </dsp:nvSpPr>
      <dsp:spPr>
        <a:xfrm>
          <a:off x="281327" y="1193988"/>
          <a:ext cx="3938579" cy="767520"/>
        </a:xfrm>
        <a:prstGeom prst="roundRect">
          <a:avLst/>
        </a:prstGeom>
        <a:solidFill>
          <a:schemeClr val="accent2">
            <a:hueOff val="2396674"/>
            <a:satOff val="7828"/>
            <a:lumOff val="-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155700">
            <a:lnSpc>
              <a:spcPct val="90000"/>
            </a:lnSpc>
            <a:spcBef>
              <a:spcPct val="0"/>
            </a:spcBef>
            <a:spcAft>
              <a:spcPct val="35000"/>
            </a:spcAft>
            <a:buNone/>
          </a:pPr>
          <a:r>
            <a:rPr lang="es-MX" sz="2600" kern="1200"/>
            <a:t>Redes Neuronales</a:t>
          </a:r>
          <a:endParaRPr lang="en-US" sz="2600" kern="1200"/>
        </a:p>
      </dsp:txBody>
      <dsp:txXfrm>
        <a:off x="318794" y="1231455"/>
        <a:ext cx="3863645" cy="692586"/>
      </dsp:txXfrm>
    </dsp:sp>
    <dsp:sp modelId="{6EBEE9C2-A4F2-4C2E-A63F-0A686A25BCB3}">
      <dsp:nvSpPr>
        <dsp:cNvPr id="0" name=""/>
        <dsp:cNvSpPr/>
      </dsp:nvSpPr>
      <dsp:spPr>
        <a:xfrm>
          <a:off x="0" y="2757108"/>
          <a:ext cx="5626542" cy="655200"/>
        </a:xfrm>
        <a:prstGeom prst="rect">
          <a:avLst/>
        </a:prstGeom>
        <a:solidFill>
          <a:schemeClr val="lt1">
            <a:alpha val="90000"/>
            <a:hueOff val="0"/>
            <a:satOff val="0"/>
            <a:lumOff val="0"/>
            <a:alphaOff val="0"/>
          </a:schemeClr>
        </a:solidFill>
        <a:ln w="12700" cap="flat" cmpd="sng" algn="ctr">
          <a:solidFill>
            <a:schemeClr val="accent2">
              <a:hueOff val="4793348"/>
              <a:satOff val="15656"/>
              <a:lumOff val="-133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CFB275-EE06-4613-B7B2-4D7B7AB575BC}">
      <dsp:nvSpPr>
        <dsp:cNvPr id="0" name=""/>
        <dsp:cNvSpPr/>
      </dsp:nvSpPr>
      <dsp:spPr>
        <a:xfrm>
          <a:off x="281327" y="2373349"/>
          <a:ext cx="3938579" cy="767520"/>
        </a:xfrm>
        <a:prstGeom prst="roundRect">
          <a:avLst/>
        </a:prstGeom>
        <a:solidFill>
          <a:schemeClr val="accent2">
            <a:hueOff val="4793348"/>
            <a:satOff val="15656"/>
            <a:lumOff val="-1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155700">
            <a:lnSpc>
              <a:spcPct val="90000"/>
            </a:lnSpc>
            <a:spcBef>
              <a:spcPct val="0"/>
            </a:spcBef>
            <a:spcAft>
              <a:spcPct val="35000"/>
            </a:spcAft>
            <a:buNone/>
          </a:pPr>
          <a:r>
            <a:rPr lang="en-US" sz="2600" kern="1200" dirty="0" err="1"/>
            <a:t>Funcionamiento</a:t>
          </a:r>
          <a:endParaRPr lang="en-US" sz="2600" kern="1200" dirty="0"/>
        </a:p>
      </dsp:txBody>
      <dsp:txXfrm>
        <a:off x="318794" y="2410816"/>
        <a:ext cx="3863645" cy="692586"/>
      </dsp:txXfrm>
    </dsp:sp>
    <dsp:sp modelId="{84788498-D5C2-417B-AD44-FF5185D88C1A}">
      <dsp:nvSpPr>
        <dsp:cNvPr id="0" name=""/>
        <dsp:cNvSpPr/>
      </dsp:nvSpPr>
      <dsp:spPr>
        <a:xfrm>
          <a:off x="0" y="3936469"/>
          <a:ext cx="5626542" cy="655200"/>
        </a:xfrm>
        <a:prstGeom prst="rect">
          <a:avLst/>
        </a:prstGeom>
        <a:solidFill>
          <a:schemeClr val="lt1">
            <a:alpha val="90000"/>
            <a:hueOff val="0"/>
            <a:satOff val="0"/>
            <a:lumOff val="0"/>
            <a:alphaOff val="0"/>
          </a:schemeClr>
        </a:solidFill>
        <a:ln w="12700" cap="flat" cmpd="sng" algn="ctr">
          <a:solidFill>
            <a:schemeClr val="accent2">
              <a:hueOff val="7190022"/>
              <a:satOff val="23485"/>
              <a:lumOff val="-19999"/>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3B403B-FE56-4D8A-839D-AE89B1D9DBA2}">
      <dsp:nvSpPr>
        <dsp:cNvPr id="0" name=""/>
        <dsp:cNvSpPr/>
      </dsp:nvSpPr>
      <dsp:spPr>
        <a:xfrm>
          <a:off x="281327" y="3552709"/>
          <a:ext cx="3938579" cy="767520"/>
        </a:xfrm>
        <a:prstGeom prst="roundRect">
          <a:avLst/>
        </a:prstGeom>
        <a:solidFill>
          <a:schemeClr val="accent2">
            <a:hueOff val="7190022"/>
            <a:satOff val="23485"/>
            <a:lumOff val="-19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155700">
            <a:lnSpc>
              <a:spcPct val="90000"/>
            </a:lnSpc>
            <a:spcBef>
              <a:spcPct val="0"/>
            </a:spcBef>
            <a:spcAft>
              <a:spcPct val="35000"/>
            </a:spcAft>
            <a:buNone/>
          </a:pPr>
          <a:r>
            <a:rPr lang="en-US" sz="2600" kern="1200" dirty="0"/>
            <a:t>Proyecto</a:t>
          </a:r>
        </a:p>
      </dsp:txBody>
      <dsp:txXfrm>
        <a:off x="318794" y="3590176"/>
        <a:ext cx="3863645" cy="692586"/>
      </dsp:txXfrm>
    </dsp:sp>
    <dsp:sp modelId="{42B86099-899C-4941-A53B-4F0261D98F2D}">
      <dsp:nvSpPr>
        <dsp:cNvPr id="0" name=""/>
        <dsp:cNvSpPr/>
      </dsp:nvSpPr>
      <dsp:spPr>
        <a:xfrm>
          <a:off x="0" y="5115829"/>
          <a:ext cx="5626542" cy="655200"/>
        </a:xfrm>
        <a:prstGeom prst="rect">
          <a:avLst/>
        </a:prstGeom>
        <a:solidFill>
          <a:schemeClr val="lt1">
            <a:alpha val="90000"/>
            <a:hueOff val="0"/>
            <a:satOff val="0"/>
            <a:lumOff val="0"/>
            <a:alphaOff val="0"/>
          </a:schemeClr>
        </a:solidFill>
        <a:ln w="12700" cap="flat" cmpd="sng" algn="ctr">
          <a:solidFill>
            <a:schemeClr val="accent2">
              <a:hueOff val="9586696"/>
              <a:satOff val="31313"/>
              <a:lumOff val="-266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C117D7-2420-487E-B0E5-C719F306EC6E}">
      <dsp:nvSpPr>
        <dsp:cNvPr id="0" name=""/>
        <dsp:cNvSpPr/>
      </dsp:nvSpPr>
      <dsp:spPr>
        <a:xfrm>
          <a:off x="281327" y="4732069"/>
          <a:ext cx="3938579" cy="767520"/>
        </a:xfrm>
        <a:prstGeom prst="round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155700">
            <a:lnSpc>
              <a:spcPct val="90000"/>
            </a:lnSpc>
            <a:spcBef>
              <a:spcPct val="0"/>
            </a:spcBef>
            <a:spcAft>
              <a:spcPct val="35000"/>
            </a:spcAft>
            <a:buNone/>
          </a:pPr>
          <a:r>
            <a:rPr lang="en-US" sz="2600" kern="1200" dirty="0" err="1"/>
            <a:t>Entregables</a:t>
          </a:r>
          <a:endParaRPr lang="en-US" sz="2600" kern="1200" dirty="0"/>
        </a:p>
      </dsp:txBody>
      <dsp:txXfrm>
        <a:off x="318794" y="4769536"/>
        <a:ext cx="3863645"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16689-D43D-48A2-A43E-0E621CF27C81}">
      <dsp:nvSpPr>
        <dsp:cNvPr id="0" name=""/>
        <dsp:cNvSpPr/>
      </dsp:nvSpPr>
      <dsp:spPr>
        <a:xfrm>
          <a:off x="0" y="277469"/>
          <a:ext cx="6648221" cy="181116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MX" sz="1800" kern="1200" dirty="0"/>
            <a:t>Las redes neuronales artificiales son un modelo inspirado en el funcionamiento del cerebro humano. Esta formado por un conjunto de nodos conocidos como neuronas artificiales que están conectadas y transmiten señales entre sí. Estas señales se transmiten desde la entrada hasta generar una salida.</a:t>
          </a:r>
          <a:endParaRPr lang="en-US" sz="1800" kern="1200" dirty="0"/>
        </a:p>
      </dsp:txBody>
      <dsp:txXfrm>
        <a:off x="88414" y="365883"/>
        <a:ext cx="6471393" cy="1634332"/>
      </dsp:txXfrm>
    </dsp:sp>
    <dsp:sp modelId="{DCFBFBB8-B0A2-4500-A953-8FE1BAEABE29}">
      <dsp:nvSpPr>
        <dsp:cNvPr id="0" name=""/>
        <dsp:cNvSpPr/>
      </dsp:nvSpPr>
      <dsp:spPr>
        <a:xfrm>
          <a:off x="0" y="2140470"/>
          <a:ext cx="6648221" cy="1811160"/>
        </a:xfrm>
        <a:prstGeom prst="roundRect">
          <a:avLst/>
        </a:prstGeom>
        <a:solidFill>
          <a:schemeClr val="accent6">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MX" sz="1800" kern="1200" dirty="0"/>
            <a:t>El objetivo principal de este modelo es aprender modificándose automáticamente a si mismo de forma que puede llegar a realizar tareas complejas que no podrían ser realizadas mediante la clásica programación basada en reglas. De esta forma se pueden automatizar funciones que en un principio solo podrían ser realizadas por personas</a:t>
          </a:r>
          <a:endParaRPr lang="en-US" sz="1800" kern="1200" dirty="0"/>
        </a:p>
      </dsp:txBody>
      <dsp:txXfrm>
        <a:off x="88414" y="2228884"/>
        <a:ext cx="6471393" cy="16343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E193C-1061-4EEE-871E-BAA18CF87F93}">
      <dsp:nvSpPr>
        <dsp:cNvPr id="0" name=""/>
        <dsp:cNvSpPr/>
      </dsp:nvSpPr>
      <dsp:spPr>
        <a:xfrm>
          <a:off x="779872" y="65385"/>
          <a:ext cx="1389773" cy="138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41C8A-7B49-4A6D-9702-DEEFA4CC1E56}">
      <dsp:nvSpPr>
        <dsp:cNvPr id="0" name=""/>
        <dsp:cNvSpPr/>
      </dsp:nvSpPr>
      <dsp:spPr>
        <a:xfrm>
          <a:off x="1076053" y="361566"/>
          <a:ext cx="797411" cy="7974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B05AFD-B3FE-42CE-9593-E9362BD6D183}">
      <dsp:nvSpPr>
        <dsp:cNvPr id="0" name=""/>
        <dsp:cNvSpPr/>
      </dsp:nvSpPr>
      <dsp:spPr>
        <a:xfrm>
          <a:off x="335600" y="1888039"/>
          <a:ext cx="22783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s-MX" sz="3200" kern="1200"/>
            <a:t>Tazas</a:t>
          </a:r>
          <a:endParaRPr lang="en-US" sz="3200" kern="1200"/>
        </a:p>
      </dsp:txBody>
      <dsp:txXfrm>
        <a:off x="335600" y="1888039"/>
        <a:ext cx="2278317" cy="720000"/>
      </dsp:txXfrm>
    </dsp:sp>
    <dsp:sp modelId="{359C0FBB-DDEF-4210-978A-E869FEACE65F}">
      <dsp:nvSpPr>
        <dsp:cNvPr id="0" name=""/>
        <dsp:cNvSpPr/>
      </dsp:nvSpPr>
      <dsp:spPr>
        <a:xfrm>
          <a:off x="3456895" y="65385"/>
          <a:ext cx="1389773" cy="138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0BEB1-16D8-489C-99E5-313521C191F9}">
      <dsp:nvSpPr>
        <dsp:cNvPr id="0" name=""/>
        <dsp:cNvSpPr/>
      </dsp:nvSpPr>
      <dsp:spPr>
        <a:xfrm>
          <a:off x="3753077" y="361566"/>
          <a:ext cx="797411" cy="7974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3AC1F7-C6DF-4546-B2BA-48567A10C4E9}">
      <dsp:nvSpPr>
        <dsp:cNvPr id="0" name=""/>
        <dsp:cNvSpPr/>
      </dsp:nvSpPr>
      <dsp:spPr>
        <a:xfrm>
          <a:off x="3012623" y="1888039"/>
          <a:ext cx="22783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a:t>GORRAS</a:t>
          </a:r>
        </a:p>
      </dsp:txBody>
      <dsp:txXfrm>
        <a:off x="3012623" y="1888039"/>
        <a:ext cx="2278317" cy="720000"/>
      </dsp:txXfrm>
    </dsp:sp>
    <dsp:sp modelId="{4264DCE8-A0B5-4ABD-9DBB-2EDDDAE05CC6}">
      <dsp:nvSpPr>
        <dsp:cNvPr id="0" name=""/>
        <dsp:cNvSpPr/>
      </dsp:nvSpPr>
      <dsp:spPr>
        <a:xfrm>
          <a:off x="779872" y="3177618"/>
          <a:ext cx="1389773" cy="138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33192A-B357-4177-A634-305B056FD5C4}">
      <dsp:nvSpPr>
        <dsp:cNvPr id="0" name=""/>
        <dsp:cNvSpPr/>
      </dsp:nvSpPr>
      <dsp:spPr>
        <a:xfrm>
          <a:off x="1076053" y="3473800"/>
          <a:ext cx="797411" cy="7974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11F5E5-B1C1-4060-BC69-BC94B9EBC3A4}">
      <dsp:nvSpPr>
        <dsp:cNvPr id="0" name=""/>
        <dsp:cNvSpPr/>
      </dsp:nvSpPr>
      <dsp:spPr>
        <a:xfrm>
          <a:off x="335600" y="5000272"/>
          <a:ext cx="22783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a:t>CUBIERTOS</a:t>
          </a:r>
        </a:p>
      </dsp:txBody>
      <dsp:txXfrm>
        <a:off x="335600" y="5000272"/>
        <a:ext cx="2278317" cy="720000"/>
      </dsp:txXfrm>
    </dsp:sp>
    <dsp:sp modelId="{86607848-846B-4433-968C-ED6E3439ED84}">
      <dsp:nvSpPr>
        <dsp:cNvPr id="0" name=""/>
        <dsp:cNvSpPr/>
      </dsp:nvSpPr>
      <dsp:spPr>
        <a:xfrm>
          <a:off x="3456895" y="3177618"/>
          <a:ext cx="1389773" cy="138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8B6BC-3FF2-4C0F-B207-FF1EEB82A84A}">
      <dsp:nvSpPr>
        <dsp:cNvPr id="0" name=""/>
        <dsp:cNvSpPr/>
      </dsp:nvSpPr>
      <dsp:spPr>
        <a:xfrm>
          <a:off x="3753077" y="3473800"/>
          <a:ext cx="797411" cy="7974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9D8A2C-56B4-4F27-9302-17EE2A6BAE9C}">
      <dsp:nvSpPr>
        <dsp:cNvPr id="0" name=""/>
        <dsp:cNvSpPr/>
      </dsp:nvSpPr>
      <dsp:spPr>
        <a:xfrm>
          <a:off x="3012623" y="5000272"/>
          <a:ext cx="22783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a:t>CARRITOS</a:t>
          </a:r>
        </a:p>
      </dsp:txBody>
      <dsp:txXfrm>
        <a:off x="3012623" y="5000272"/>
        <a:ext cx="2278317"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3/25/2021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135739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3/25/2021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89119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3/25/2021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76656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3/25/2021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6984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3/25/2021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65042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3/25/2021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01551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3/25/2021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64671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3/25/2021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20450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3/25/2021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8499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3/25/2021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54188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3/25/2021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81857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3/25/2021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‹Nº›</a:t>
            </a:fld>
            <a:endParaRPr lang="en-US" dirty="0"/>
          </a:p>
        </p:txBody>
      </p:sp>
    </p:spTree>
    <p:extLst>
      <p:ext uri="{BB962C8B-B14F-4D97-AF65-F5344CB8AC3E}">
        <p14:creationId xmlns:p14="http://schemas.microsoft.com/office/powerpoint/2010/main" val="371368642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27" r:id="rId8"/>
    <p:sldLayoutId id="2147483728" r:id="rId9"/>
    <p:sldLayoutId id="2147483729" r:id="rId10"/>
    <p:sldLayoutId id="2147483737"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73" name="Picture 7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75" name="Rectangle 7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76">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9" name="Rectangle 78">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26" name="Picture 2" descr="redes neuronales">
            <a:extLst>
              <a:ext uri="{FF2B5EF4-FFF2-40B4-BE49-F238E27FC236}">
                <a16:creationId xmlns:a16="http://schemas.microsoft.com/office/drawing/2014/main" id="{95B0AE7B-EC95-45B5-805F-C788156D6E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66" r="1" b="1968"/>
          <a:stretch/>
        </p:blipFill>
        <p:spPr bwMode="auto">
          <a:xfrm>
            <a:off x="-6250" y="-17494"/>
            <a:ext cx="12198250" cy="6265894"/>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3AE72DA6-F609-4537-9EE4-D12F65EC7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0" y="6237978"/>
            <a:ext cx="12198250" cy="62953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3" name="Rectangle 82">
            <a:extLst>
              <a:ext uri="{FF2B5EF4-FFF2-40B4-BE49-F238E27FC236}">
                <a16:creationId xmlns:a16="http://schemas.microsoft.com/office/drawing/2014/main" id="{740FA05C-C0FC-4528-883E-4E75E4581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6237978"/>
            <a:ext cx="12192000" cy="63751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uadroTexto 3">
            <a:extLst>
              <a:ext uri="{FF2B5EF4-FFF2-40B4-BE49-F238E27FC236}">
                <a16:creationId xmlns:a16="http://schemas.microsoft.com/office/drawing/2014/main" id="{7E56D31C-ABCF-49A5-B9FD-8144C9187CD9}"/>
              </a:ext>
            </a:extLst>
          </p:cNvPr>
          <p:cNvSpPr txBox="1"/>
          <p:nvPr/>
        </p:nvSpPr>
        <p:spPr>
          <a:xfrm>
            <a:off x="70569" y="4702350"/>
            <a:ext cx="7680463" cy="2077492"/>
          </a:xfrm>
          <a:prstGeom prst="rect">
            <a:avLst/>
          </a:prstGeom>
          <a:noFill/>
        </p:spPr>
        <p:txBody>
          <a:bodyPr wrap="square" rtlCol="0">
            <a:spAutoFit/>
          </a:bodyPr>
          <a:lstStyle/>
          <a:p>
            <a:r>
              <a:rPr lang="es-MX" sz="3500" dirty="0" err="1">
                <a:solidFill>
                  <a:schemeClr val="bg1"/>
                </a:solidFill>
              </a:rPr>
              <a:t>Alinnco</a:t>
            </a:r>
            <a:endParaRPr lang="es-MX" sz="3500" dirty="0">
              <a:solidFill>
                <a:schemeClr val="bg1"/>
              </a:solidFill>
            </a:endParaRPr>
          </a:p>
          <a:p>
            <a:r>
              <a:rPr lang="es-MX" sz="2500" dirty="0">
                <a:solidFill>
                  <a:schemeClr val="bg1"/>
                </a:solidFill>
              </a:rPr>
              <a:t>Maestría en Inteligencia Artificial</a:t>
            </a:r>
          </a:p>
          <a:p>
            <a:r>
              <a:rPr lang="es-MX" sz="2500" dirty="0">
                <a:solidFill>
                  <a:schemeClr val="bg1"/>
                </a:solidFill>
              </a:rPr>
              <a:t>Profesor: DR. </a:t>
            </a:r>
            <a:r>
              <a:rPr lang="es-MX" sz="2500" dirty="0" err="1">
                <a:solidFill>
                  <a:schemeClr val="bg1"/>
                </a:solidFill>
              </a:rPr>
              <a:t>Gaddiel</a:t>
            </a:r>
            <a:r>
              <a:rPr lang="es-MX" sz="2500" dirty="0">
                <a:solidFill>
                  <a:schemeClr val="bg1"/>
                </a:solidFill>
              </a:rPr>
              <a:t> </a:t>
            </a:r>
            <a:r>
              <a:rPr lang="es-MX" sz="2500" dirty="0" err="1">
                <a:solidFill>
                  <a:schemeClr val="bg1"/>
                </a:solidFill>
              </a:rPr>
              <a:t>Desirena</a:t>
            </a:r>
            <a:r>
              <a:rPr lang="es-MX" sz="2500" dirty="0">
                <a:solidFill>
                  <a:schemeClr val="bg1"/>
                </a:solidFill>
              </a:rPr>
              <a:t> López</a:t>
            </a:r>
          </a:p>
          <a:p>
            <a:endParaRPr lang="es-MX" sz="2200" dirty="0">
              <a:solidFill>
                <a:schemeClr val="bg1"/>
              </a:solidFill>
            </a:endParaRPr>
          </a:p>
          <a:p>
            <a:r>
              <a:rPr lang="es-MX" sz="2200" dirty="0">
                <a:solidFill>
                  <a:schemeClr val="bg1"/>
                </a:solidFill>
              </a:rPr>
              <a:t>Herramientas y Aplicaciones de Inteligencia Artificial</a:t>
            </a:r>
          </a:p>
        </p:txBody>
      </p:sp>
    </p:spTree>
    <p:extLst>
      <p:ext uri="{BB962C8B-B14F-4D97-AF65-F5344CB8AC3E}">
        <p14:creationId xmlns:p14="http://schemas.microsoft.com/office/powerpoint/2010/main" val="213439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CE1D3A7-7138-4AEE-BE71-69FF152DEE97}"/>
              </a:ext>
            </a:extLst>
          </p:cNvPr>
          <p:cNvSpPr>
            <a:spLocks noGrp="1"/>
          </p:cNvSpPr>
          <p:nvPr>
            <p:ph type="title"/>
          </p:nvPr>
        </p:nvSpPr>
        <p:spPr>
          <a:xfrm>
            <a:off x="838200" y="381000"/>
            <a:ext cx="10003218" cy="1600124"/>
          </a:xfrm>
        </p:spPr>
        <p:txBody>
          <a:bodyPr>
            <a:normAutofit/>
          </a:bodyPr>
          <a:lstStyle/>
          <a:p>
            <a:r>
              <a:rPr lang="es-MX" sz="5000" dirty="0"/>
              <a:t>Proyecto</a:t>
            </a:r>
          </a:p>
        </p:txBody>
      </p:sp>
      <p:sp>
        <p:nvSpPr>
          <p:cNvPr id="3" name="Marcador de contenido 2">
            <a:extLst>
              <a:ext uri="{FF2B5EF4-FFF2-40B4-BE49-F238E27FC236}">
                <a16:creationId xmlns:a16="http://schemas.microsoft.com/office/drawing/2014/main" id="{EC400A5E-C5A8-4AA2-A1A8-7E2B78DDDF56}"/>
              </a:ext>
            </a:extLst>
          </p:cNvPr>
          <p:cNvSpPr>
            <a:spLocks noGrp="1"/>
          </p:cNvSpPr>
          <p:nvPr>
            <p:ph idx="1"/>
          </p:nvPr>
        </p:nvSpPr>
        <p:spPr>
          <a:xfrm>
            <a:off x="100013" y="2745362"/>
            <a:ext cx="5538787" cy="3552824"/>
          </a:xfrm>
        </p:spPr>
        <p:txBody>
          <a:bodyPr anchor="ctr">
            <a:normAutofit/>
          </a:bodyPr>
          <a:lstStyle/>
          <a:p>
            <a:r>
              <a:rPr lang="es-MX" sz="1800" dirty="0">
                <a:solidFill>
                  <a:schemeClr val="tx1"/>
                </a:solidFill>
              </a:rPr>
              <a:t>A continuación se enlistas las diversas funciones que se utilizaron para el desarrollo del algoritmo. Estas se explican a detalle en el reporte técnico.</a:t>
            </a:r>
          </a:p>
          <a:p>
            <a:endParaRPr lang="es-MX" sz="1800" dirty="0">
              <a:solidFill>
                <a:schemeClr val="tx1"/>
              </a:solidFill>
            </a:endParaRPr>
          </a:p>
          <a:p>
            <a:pPr lvl="1"/>
            <a:r>
              <a:rPr lang="es-MX" sz="1800" dirty="0" err="1">
                <a:solidFill>
                  <a:schemeClr val="tx1"/>
                </a:solidFill>
              </a:rPr>
              <a:t>Image</a:t>
            </a:r>
            <a:r>
              <a:rPr lang="es-MX" sz="1800" dirty="0">
                <a:solidFill>
                  <a:schemeClr val="tx1"/>
                </a:solidFill>
              </a:rPr>
              <a:t> </a:t>
            </a:r>
            <a:r>
              <a:rPr lang="es-MX" sz="1800" dirty="0" err="1">
                <a:solidFill>
                  <a:schemeClr val="tx1"/>
                </a:solidFill>
              </a:rPr>
              <a:t>Stats</a:t>
            </a:r>
            <a:endParaRPr lang="es-MX" sz="1800" dirty="0">
              <a:solidFill>
                <a:schemeClr val="tx1"/>
              </a:solidFill>
            </a:endParaRPr>
          </a:p>
          <a:p>
            <a:pPr lvl="1"/>
            <a:r>
              <a:rPr lang="es-MX" sz="1800" dirty="0" err="1">
                <a:solidFill>
                  <a:schemeClr val="tx1"/>
                </a:solidFill>
              </a:rPr>
              <a:t>Label</a:t>
            </a:r>
            <a:r>
              <a:rPr lang="es-MX" sz="1800" dirty="0">
                <a:solidFill>
                  <a:schemeClr val="tx1"/>
                </a:solidFill>
              </a:rPr>
              <a:t> </a:t>
            </a:r>
            <a:r>
              <a:rPr lang="es-MX" sz="1800" dirty="0" err="1">
                <a:solidFill>
                  <a:schemeClr val="tx1"/>
                </a:solidFill>
              </a:rPr>
              <a:t>Img</a:t>
            </a:r>
            <a:endParaRPr lang="es-MX" sz="1800" dirty="0">
              <a:solidFill>
                <a:schemeClr val="tx1"/>
              </a:solidFill>
            </a:endParaRPr>
          </a:p>
          <a:p>
            <a:pPr lvl="1"/>
            <a:r>
              <a:rPr lang="es-MX" sz="1800" dirty="0">
                <a:solidFill>
                  <a:schemeClr val="tx1"/>
                </a:solidFill>
              </a:rPr>
              <a:t>Load Training Data</a:t>
            </a:r>
          </a:p>
          <a:p>
            <a:pPr lvl="1"/>
            <a:r>
              <a:rPr lang="es-MX" sz="1800" dirty="0">
                <a:solidFill>
                  <a:schemeClr val="tx1"/>
                </a:solidFill>
              </a:rPr>
              <a:t>Train Data</a:t>
            </a:r>
          </a:p>
          <a:p>
            <a:pPr lvl="1"/>
            <a:endParaRPr lang="es-MX" sz="1800" dirty="0">
              <a:solidFill>
                <a:schemeClr val="tx1"/>
              </a:solidFill>
            </a:endParaRPr>
          </a:p>
          <a:p>
            <a:pPr lvl="1"/>
            <a:endParaRPr lang="es-MX" sz="1800" dirty="0">
              <a:solidFill>
                <a:schemeClr val="tx1"/>
              </a:solidFill>
            </a:endParaRPr>
          </a:p>
        </p:txBody>
      </p:sp>
      <p:pic>
        <p:nvPicPr>
          <p:cNvPr id="4" name="Imagen 3" descr="Diagrama&#10;&#10;Descripción generada automáticamente">
            <a:extLst>
              <a:ext uri="{FF2B5EF4-FFF2-40B4-BE49-F238E27FC236}">
                <a16:creationId xmlns:a16="http://schemas.microsoft.com/office/drawing/2014/main" id="{D14A89A1-E3C9-4705-8957-1696C4424274}"/>
              </a:ext>
            </a:extLst>
          </p:cNvPr>
          <p:cNvPicPr>
            <a:picLocks noChangeAspect="1"/>
          </p:cNvPicPr>
          <p:nvPr/>
        </p:nvPicPr>
        <p:blipFill>
          <a:blip r:embed="rId3"/>
          <a:stretch>
            <a:fillRect/>
          </a:stretch>
        </p:blipFill>
        <p:spPr>
          <a:xfrm>
            <a:off x="6148009" y="2745362"/>
            <a:ext cx="5283009" cy="3552824"/>
          </a:xfrm>
          <a:prstGeom prst="rect">
            <a:avLst/>
          </a:prstGeom>
          <a:effectLst>
            <a:softEdge rad="63500"/>
          </a:effectLst>
        </p:spPr>
      </p:pic>
    </p:spTree>
    <p:extLst>
      <p:ext uri="{BB962C8B-B14F-4D97-AF65-F5344CB8AC3E}">
        <p14:creationId xmlns:p14="http://schemas.microsoft.com/office/powerpoint/2010/main" val="47351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B0C0C4A-9423-484F-9A4D-2181E286F5A1}"/>
              </a:ext>
            </a:extLst>
          </p:cNvPr>
          <p:cNvSpPr>
            <a:spLocks noGrp="1"/>
          </p:cNvSpPr>
          <p:nvPr>
            <p:ph type="title"/>
          </p:nvPr>
        </p:nvSpPr>
        <p:spPr>
          <a:xfrm>
            <a:off x="1143000" y="1066800"/>
            <a:ext cx="5410200" cy="1190625"/>
          </a:xfrm>
        </p:spPr>
        <p:txBody>
          <a:bodyPr>
            <a:normAutofit/>
          </a:bodyPr>
          <a:lstStyle/>
          <a:p>
            <a:r>
              <a:rPr lang="es-MX" sz="3600">
                <a:solidFill>
                  <a:schemeClr val="tx2"/>
                </a:solidFill>
              </a:rPr>
              <a:t>Proyecto</a:t>
            </a:r>
          </a:p>
        </p:txBody>
      </p:sp>
      <p:sp>
        <p:nvSpPr>
          <p:cNvPr id="3" name="Marcador de contenido 2">
            <a:extLst>
              <a:ext uri="{FF2B5EF4-FFF2-40B4-BE49-F238E27FC236}">
                <a16:creationId xmlns:a16="http://schemas.microsoft.com/office/drawing/2014/main" id="{12AE4BB1-38F0-49D8-88C4-E1848FEBCAE2}"/>
              </a:ext>
            </a:extLst>
          </p:cNvPr>
          <p:cNvSpPr>
            <a:spLocks noGrp="1"/>
          </p:cNvSpPr>
          <p:nvPr>
            <p:ph idx="1"/>
          </p:nvPr>
        </p:nvSpPr>
        <p:spPr>
          <a:xfrm>
            <a:off x="1143000" y="2386013"/>
            <a:ext cx="5410200" cy="2590800"/>
          </a:xfrm>
        </p:spPr>
        <p:txBody>
          <a:bodyPr>
            <a:normAutofit/>
          </a:bodyPr>
          <a:lstStyle/>
          <a:p>
            <a:r>
              <a:rPr lang="es-MX" sz="1800" dirty="0">
                <a:solidFill>
                  <a:schemeClr val="tx2"/>
                </a:solidFill>
              </a:rPr>
              <a:t>El nivel de precisión obtenido en el algoritmo es del 100%</a:t>
            </a:r>
          </a:p>
          <a:p>
            <a:r>
              <a:rPr lang="es-MX" sz="1800" dirty="0">
                <a:solidFill>
                  <a:schemeClr val="tx2"/>
                </a:solidFill>
              </a:rPr>
              <a:t>El nivel de perdida es de 0.093%</a:t>
            </a:r>
          </a:p>
          <a:p>
            <a:r>
              <a:rPr lang="es-MX" sz="1800" dirty="0">
                <a:solidFill>
                  <a:schemeClr val="tx2"/>
                </a:solidFill>
              </a:rPr>
              <a:t>La grafica de comportamiento es la siguiente:</a:t>
            </a:r>
          </a:p>
          <a:p>
            <a:endParaRPr lang="es-MX" sz="1800" dirty="0">
              <a:solidFill>
                <a:schemeClr val="tx2"/>
              </a:solidFill>
            </a:endParaRPr>
          </a:p>
        </p:txBody>
      </p:sp>
      <p:pic>
        <p:nvPicPr>
          <p:cNvPr id="4" name="Imagen 3">
            <a:extLst>
              <a:ext uri="{FF2B5EF4-FFF2-40B4-BE49-F238E27FC236}">
                <a16:creationId xmlns:a16="http://schemas.microsoft.com/office/drawing/2014/main" id="{4EFAC499-8C64-4011-A190-E21EE37D8B93}"/>
              </a:ext>
            </a:extLst>
          </p:cNvPr>
          <p:cNvPicPr>
            <a:picLocks noChangeAspect="1"/>
          </p:cNvPicPr>
          <p:nvPr/>
        </p:nvPicPr>
        <p:blipFill>
          <a:blip r:embed="rId3"/>
          <a:stretch>
            <a:fillRect/>
          </a:stretch>
        </p:blipFill>
        <p:spPr>
          <a:xfrm>
            <a:off x="7010400" y="2019219"/>
            <a:ext cx="4209625" cy="2819561"/>
          </a:xfrm>
          <a:prstGeom prst="rect">
            <a:avLst/>
          </a:prstGeom>
          <a:effectLst>
            <a:softEdge rad="127000"/>
          </a:effectLst>
        </p:spPr>
      </p:pic>
    </p:spTree>
    <p:extLst>
      <p:ext uri="{BB962C8B-B14F-4D97-AF65-F5344CB8AC3E}">
        <p14:creationId xmlns:p14="http://schemas.microsoft.com/office/powerpoint/2010/main" val="86030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7" name="Rectangle 136">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9" name="Rectangle 138">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1" name="Rectangle 140">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217528"/>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0373F7E-65C8-4B27-901B-6094BCE77A43}"/>
              </a:ext>
            </a:extLst>
          </p:cNvPr>
          <p:cNvSpPr>
            <a:spLocks noGrp="1"/>
          </p:cNvSpPr>
          <p:nvPr>
            <p:ph type="title"/>
          </p:nvPr>
        </p:nvSpPr>
        <p:spPr>
          <a:xfrm>
            <a:off x="838200" y="381000"/>
            <a:ext cx="10003218" cy="1600124"/>
          </a:xfrm>
        </p:spPr>
        <p:txBody>
          <a:bodyPr>
            <a:normAutofit/>
          </a:bodyPr>
          <a:lstStyle/>
          <a:p>
            <a:r>
              <a:rPr lang="es-MX"/>
              <a:t>Entregables</a:t>
            </a:r>
          </a:p>
        </p:txBody>
      </p:sp>
      <p:sp>
        <p:nvSpPr>
          <p:cNvPr id="3" name="Marcador de contenido 2">
            <a:extLst>
              <a:ext uri="{FF2B5EF4-FFF2-40B4-BE49-F238E27FC236}">
                <a16:creationId xmlns:a16="http://schemas.microsoft.com/office/drawing/2014/main" id="{FFC7711C-7B15-4A3F-9BEE-DB6142ADE356}"/>
              </a:ext>
            </a:extLst>
          </p:cNvPr>
          <p:cNvSpPr>
            <a:spLocks noGrp="1"/>
          </p:cNvSpPr>
          <p:nvPr>
            <p:ph idx="1"/>
          </p:nvPr>
        </p:nvSpPr>
        <p:spPr>
          <a:xfrm>
            <a:off x="285750" y="2986088"/>
            <a:ext cx="5429250" cy="3312098"/>
          </a:xfrm>
        </p:spPr>
        <p:txBody>
          <a:bodyPr anchor="ctr">
            <a:noAutofit/>
          </a:bodyPr>
          <a:lstStyle/>
          <a:p>
            <a:pPr>
              <a:lnSpc>
                <a:spcPct val="100000"/>
              </a:lnSpc>
            </a:pPr>
            <a:r>
              <a:rPr lang="es-MX" sz="1800" dirty="0" err="1">
                <a:solidFill>
                  <a:schemeClr val="tx2"/>
                </a:solidFill>
              </a:rPr>
              <a:t>Jupyter</a:t>
            </a:r>
            <a:r>
              <a:rPr lang="es-MX" sz="1800" dirty="0">
                <a:solidFill>
                  <a:schemeClr val="tx2"/>
                </a:solidFill>
              </a:rPr>
              <a:t> Notebook con el código del proyecto.</a:t>
            </a:r>
          </a:p>
          <a:p>
            <a:pPr>
              <a:lnSpc>
                <a:spcPct val="100000"/>
              </a:lnSpc>
            </a:pPr>
            <a:endParaRPr lang="es-MX" sz="1800" dirty="0">
              <a:solidFill>
                <a:schemeClr val="tx2"/>
              </a:solidFill>
            </a:endParaRPr>
          </a:p>
          <a:p>
            <a:pPr>
              <a:lnSpc>
                <a:spcPct val="100000"/>
              </a:lnSpc>
            </a:pPr>
            <a:r>
              <a:rPr lang="es-MX" sz="1800" dirty="0" err="1">
                <a:solidFill>
                  <a:schemeClr val="tx2"/>
                </a:solidFill>
              </a:rPr>
              <a:t>Dataset</a:t>
            </a:r>
            <a:r>
              <a:rPr lang="es-MX" sz="1800" dirty="0">
                <a:solidFill>
                  <a:schemeClr val="tx2"/>
                </a:solidFill>
              </a:rPr>
              <a:t> con imágenes generadas por los integrantes del equipo.</a:t>
            </a:r>
          </a:p>
          <a:p>
            <a:pPr>
              <a:lnSpc>
                <a:spcPct val="100000"/>
              </a:lnSpc>
            </a:pPr>
            <a:endParaRPr lang="es-MX" sz="1800" dirty="0">
              <a:solidFill>
                <a:schemeClr val="tx2"/>
              </a:solidFill>
            </a:endParaRPr>
          </a:p>
          <a:p>
            <a:pPr>
              <a:lnSpc>
                <a:spcPct val="100000"/>
              </a:lnSpc>
            </a:pPr>
            <a:r>
              <a:rPr lang="es-MX" sz="1800" dirty="0">
                <a:solidFill>
                  <a:schemeClr val="tx2"/>
                </a:solidFill>
              </a:rPr>
              <a:t>Reporte en </a:t>
            </a:r>
            <a:r>
              <a:rPr lang="es-MX" sz="1800" dirty="0" err="1">
                <a:solidFill>
                  <a:schemeClr val="tx2"/>
                </a:solidFill>
              </a:rPr>
              <a:t>Jupyter</a:t>
            </a:r>
            <a:r>
              <a:rPr lang="es-MX" sz="1800" dirty="0">
                <a:solidFill>
                  <a:schemeClr val="tx2"/>
                </a:solidFill>
              </a:rPr>
              <a:t> Notebook con las salidas, definiciones y comentarios del desarrollo del algoritmo.</a:t>
            </a:r>
          </a:p>
          <a:p>
            <a:pPr>
              <a:lnSpc>
                <a:spcPct val="100000"/>
              </a:lnSpc>
            </a:pPr>
            <a:endParaRPr lang="es-MX" sz="1800" dirty="0">
              <a:solidFill>
                <a:schemeClr val="tx2"/>
              </a:solidFill>
            </a:endParaRPr>
          </a:p>
          <a:p>
            <a:pPr>
              <a:lnSpc>
                <a:spcPct val="100000"/>
              </a:lnSpc>
            </a:pPr>
            <a:r>
              <a:rPr lang="es-MX" sz="1800" dirty="0">
                <a:solidFill>
                  <a:schemeClr val="tx2"/>
                </a:solidFill>
              </a:rPr>
              <a:t>Todos los entregables se adjuntan en una carpeta ZIP.</a:t>
            </a:r>
          </a:p>
        </p:txBody>
      </p:sp>
      <p:pic>
        <p:nvPicPr>
          <p:cNvPr id="2050" name="Picture 2" descr="🥇 Cómo gestionar un proyecto web de principio a final">
            <a:extLst>
              <a:ext uri="{FF2B5EF4-FFF2-40B4-BE49-F238E27FC236}">
                <a16:creationId xmlns:a16="http://schemas.microsoft.com/office/drawing/2014/main" id="{6B7B5818-98B8-4B0D-9EC4-0400512345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03" r="6413" b="-2"/>
          <a:stretch/>
        </p:blipFill>
        <p:spPr bwMode="auto">
          <a:xfrm>
            <a:off x="5996628" y="2217529"/>
            <a:ext cx="6195372" cy="4640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26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ítulo 1">
            <a:extLst>
              <a:ext uri="{FF2B5EF4-FFF2-40B4-BE49-F238E27FC236}">
                <a16:creationId xmlns:a16="http://schemas.microsoft.com/office/drawing/2014/main" id="{4E94D2FA-AE05-40F0-B18B-8468AD0CA97A}"/>
              </a:ext>
            </a:extLst>
          </p:cNvPr>
          <p:cNvSpPr>
            <a:spLocks noGrp="1"/>
          </p:cNvSpPr>
          <p:nvPr>
            <p:ph type="title"/>
          </p:nvPr>
        </p:nvSpPr>
        <p:spPr>
          <a:xfrm>
            <a:off x="920403" y="1080702"/>
            <a:ext cx="10348146" cy="1675009"/>
          </a:xfrm>
        </p:spPr>
        <p:txBody>
          <a:bodyPr anchor="t">
            <a:normAutofit/>
          </a:bodyPr>
          <a:lstStyle/>
          <a:p>
            <a:r>
              <a:rPr lang="es-MX" dirty="0">
                <a:solidFill>
                  <a:schemeClr val="tx2"/>
                </a:solidFill>
              </a:rPr>
              <a:t>Gracias por su atención.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Marcador de contenido 2">
            <a:extLst>
              <a:ext uri="{FF2B5EF4-FFF2-40B4-BE49-F238E27FC236}">
                <a16:creationId xmlns:a16="http://schemas.microsoft.com/office/drawing/2014/main" id="{D3E99BBD-98B2-4F50-8D67-032FBA05B5A8}"/>
              </a:ext>
            </a:extLst>
          </p:cNvPr>
          <p:cNvSpPr>
            <a:spLocks noGrp="1"/>
          </p:cNvSpPr>
          <p:nvPr>
            <p:ph idx="1"/>
          </p:nvPr>
        </p:nvSpPr>
        <p:spPr>
          <a:xfrm>
            <a:off x="4460859" y="3825429"/>
            <a:ext cx="7178691" cy="2548349"/>
          </a:xfrm>
        </p:spPr>
        <p:txBody>
          <a:bodyPr anchor="ctr">
            <a:normAutofit/>
          </a:bodyPr>
          <a:lstStyle/>
          <a:p>
            <a:pPr marL="0" indent="0" algn="r">
              <a:buNone/>
            </a:pPr>
            <a:r>
              <a:rPr lang="es-MX" sz="1800" i="1" dirty="0">
                <a:solidFill>
                  <a:schemeClr val="tx2"/>
                </a:solidFill>
              </a:rPr>
              <a:t>«Lo que todos tenemos que hacer es asegurarnos de que estamos usando la IA de una manera que sea en beneficio de la humanidad, no en detrimento de la humanidad».</a:t>
            </a:r>
          </a:p>
          <a:p>
            <a:pPr marL="0" indent="0" algn="r">
              <a:buNone/>
            </a:pPr>
            <a:r>
              <a:rPr lang="es-MX" sz="1800" b="1" dirty="0">
                <a:solidFill>
                  <a:schemeClr val="tx2"/>
                </a:solidFill>
              </a:rPr>
              <a:t>Tim Cook, director ejecutivo de Apple Inc.</a:t>
            </a:r>
          </a:p>
          <a:p>
            <a:endParaRPr lang="es-MX" sz="1800" dirty="0">
              <a:solidFill>
                <a:schemeClr val="tx2"/>
              </a:solidFill>
            </a:endParaRPr>
          </a:p>
        </p:txBody>
      </p:sp>
    </p:spTree>
    <p:extLst>
      <p:ext uri="{BB962C8B-B14F-4D97-AF65-F5344CB8AC3E}">
        <p14:creationId xmlns:p14="http://schemas.microsoft.com/office/powerpoint/2010/main" val="134075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ítulo 1">
            <a:extLst>
              <a:ext uri="{FF2B5EF4-FFF2-40B4-BE49-F238E27FC236}">
                <a16:creationId xmlns:a16="http://schemas.microsoft.com/office/drawing/2014/main" id="{A9AA161C-0098-4C1D-9EA0-63FDCB253E36}"/>
              </a:ext>
            </a:extLst>
          </p:cNvPr>
          <p:cNvSpPr>
            <a:spLocks noGrp="1"/>
          </p:cNvSpPr>
          <p:nvPr>
            <p:ph type="title"/>
          </p:nvPr>
        </p:nvSpPr>
        <p:spPr>
          <a:xfrm>
            <a:off x="838201" y="559813"/>
            <a:ext cx="10348146" cy="1283471"/>
          </a:xfrm>
        </p:spPr>
        <p:txBody>
          <a:bodyPr anchor="t">
            <a:normAutofit/>
          </a:bodyPr>
          <a:lstStyle/>
          <a:p>
            <a:r>
              <a:rPr lang="es-MX">
                <a:solidFill>
                  <a:schemeClr val="tx2"/>
                </a:solidFill>
              </a:rPr>
              <a:t>MIA</a:t>
            </a: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Marcador de contenido 2">
            <a:extLst>
              <a:ext uri="{FF2B5EF4-FFF2-40B4-BE49-F238E27FC236}">
                <a16:creationId xmlns:a16="http://schemas.microsoft.com/office/drawing/2014/main" id="{8A437112-4FBD-4969-A28F-3BBDDCB548B0}"/>
              </a:ext>
            </a:extLst>
          </p:cNvPr>
          <p:cNvGraphicFramePr>
            <a:graphicFrameLocks noGrp="1"/>
          </p:cNvGraphicFramePr>
          <p:nvPr>
            <p:ph idx="1"/>
            <p:extLst>
              <p:ext uri="{D42A27DB-BD31-4B8C-83A1-F6EECF244321}">
                <p14:modId xmlns:p14="http://schemas.microsoft.com/office/powerpoint/2010/main" val="1522662544"/>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2874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63CECC7-B9B4-41CF-B068-5E3D22BB6341}"/>
              </a:ext>
            </a:extLst>
          </p:cNvPr>
          <p:cNvSpPr>
            <a:spLocks noGrp="1"/>
          </p:cNvSpPr>
          <p:nvPr>
            <p:ph type="title"/>
          </p:nvPr>
        </p:nvSpPr>
        <p:spPr>
          <a:xfrm>
            <a:off x="560740" y="447295"/>
            <a:ext cx="4876800" cy="5577934"/>
          </a:xfrm>
        </p:spPr>
        <p:txBody>
          <a:bodyPr>
            <a:normAutofit/>
          </a:bodyPr>
          <a:lstStyle/>
          <a:p>
            <a:pPr algn="ctr"/>
            <a:r>
              <a:rPr lang="es-MX" sz="5000" dirty="0"/>
              <a:t>Índice</a:t>
            </a:r>
          </a:p>
        </p:txBody>
      </p:sp>
      <p:graphicFrame>
        <p:nvGraphicFramePr>
          <p:cNvPr id="5" name="Marcador de contenido 2">
            <a:extLst>
              <a:ext uri="{FF2B5EF4-FFF2-40B4-BE49-F238E27FC236}">
                <a16:creationId xmlns:a16="http://schemas.microsoft.com/office/drawing/2014/main" id="{D4305D42-DE12-4714-86FB-0F49FD30EFB5}"/>
              </a:ext>
            </a:extLst>
          </p:cNvPr>
          <p:cNvGraphicFramePr>
            <a:graphicFrameLocks noGrp="1"/>
          </p:cNvGraphicFramePr>
          <p:nvPr>
            <p:ph idx="1"/>
            <p:extLst>
              <p:ext uri="{D42A27DB-BD31-4B8C-83A1-F6EECF244321}">
                <p14:modId xmlns:p14="http://schemas.microsoft.com/office/powerpoint/2010/main" val="3570875403"/>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598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EAFE069-162D-4A74-999B-851AC03769F9}"/>
              </a:ext>
            </a:extLst>
          </p:cNvPr>
          <p:cNvSpPr>
            <a:spLocks noGrp="1"/>
          </p:cNvSpPr>
          <p:nvPr>
            <p:ph type="title"/>
          </p:nvPr>
        </p:nvSpPr>
        <p:spPr>
          <a:xfrm>
            <a:off x="1198182" y="381000"/>
            <a:ext cx="10003218" cy="1600124"/>
          </a:xfrm>
        </p:spPr>
        <p:txBody>
          <a:bodyPr>
            <a:normAutofit/>
          </a:bodyPr>
          <a:lstStyle/>
          <a:p>
            <a:r>
              <a:rPr lang="es-MX"/>
              <a:t>Introducción</a:t>
            </a:r>
            <a:endParaRPr lang="es-MX" dirty="0"/>
          </a:p>
        </p:txBody>
      </p:sp>
      <p:sp>
        <p:nvSpPr>
          <p:cNvPr id="3" name="Marcador de contenido 2">
            <a:extLst>
              <a:ext uri="{FF2B5EF4-FFF2-40B4-BE49-F238E27FC236}">
                <a16:creationId xmlns:a16="http://schemas.microsoft.com/office/drawing/2014/main" id="{6018D8FF-18D1-4076-B2D3-BEF070444605}"/>
              </a:ext>
            </a:extLst>
          </p:cNvPr>
          <p:cNvSpPr>
            <a:spLocks noGrp="1"/>
          </p:cNvSpPr>
          <p:nvPr>
            <p:ph idx="1"/>
          </p:nvPr>
        </p:nvSpPr>
        <p:spPr>
          <a:xfrm>
            <a:off x="195855" y="2606674"/>
            <a:ext cx="8579029" cy="3935986"/>
          </a:xfrm>
        </p:spPr>
        <p:txBody>
          <a:bodyPr anchor="ctr">
            <a:normAutofit lnSpcReduction="10000"/>
          </a:bodyPr>
          <a:lstStyle/>
          <a:p>
            <a:pPr algn="just"/>
            <a:r>
              <a:rPr lang="es-MX" sz="1800" dirty="0">
                <a:solidFill>
                  <a:schemeClr val="tx1">
                    <a:alpha val="80000"/>
                  </a:schemeClr>
                </a:solidFill>
              </a:rPr>
              <a:t>En términos sencillos, inteligencia artificial (IA) se refiere a los sistemas o las máquinas que imitan la inteligencia humana para realizar tareas y que tienen la capacidad de mejorar iterativamente a partir de la información que recopilan. La IA se manifiesta de varias formas. Algunos ejemplos son:</a:t>
            </a:r>
          </a:p>
          <a:p>
            <a:pPr algn="just"/>
            <a:r>
              <a:rPr lang="es-MX" sz="1800" dirty="0">
                <a:solidFill>
                  <a:schemeClr val="tx1">
                    <a:alpha val="80000"/>
                  </a:schemeClr>
                </a:solidFill>
              </a:rPr>
              <a:t>Los </a:t>
            </a:r>
            <a:r>
              <a:rPr lang="es-MX" sz="1800" dirty="0" err="1">
                <a:solidFill>
                  <a:schemeClr val="tx1">
                    <a:alpha val="80000"/>
                  </a:schemeClr>
                </a:solidFill>
              </a:rPr>
              <a:t>bots</a:t>
            </a:r>
            <a:r>
              <a:rPr lang="es-MX" sz="1800" dirty="0">
                <a:solidFill>
                  <a:schemeClr val="tx1">
                    <a:alpha val="80000"/>
                  </a:schemeClr>
                </a:solidFill>
              </a:rPr>
              <a:t> conversacionales que utilizan IA para comprender más rápido los problemas de los clientes y proporcionar respuestas más eficientes.</a:t>
            </a:r>
          </a:p>
          <a:p>
            <a:pPr algn="just"/>
            <a:r>
              <a:rPr lang="es-MX" sz="1800" dirty="0">
                <a:solidFill>
                  <a:schemeClr val="tx1">
                    <a:alpha val="80000"/>
                  </a:schemeClr>
                </a:solidFill>
              </a:rPr>
              <a:t>Los asistentes inteligentes utilizan la IA para analizar información crítica proveniente de grandes conjuntos de datos de texto libre para mejorar la programación.</a:t>
            </a:r>
          </a:p>
          <a:p>
            <a:pPr algn="just"/>
            <a:r>
              <a:rPr lang="es-MX" sz="1800" dirty="0">
                <a:solidFill>
                  <a:schemeClr val="tx1">
                    <a:alpha val="80000"/>
                  </a:schemeClr>
                </a:solidFill>
              </a:rPr>
              <a:t>Los motores de recomendación pueden proporcionar recomendaciones automatizadas para programas de TV según los hábitos de visualización de los usuarios.</a:t>
            </a:r>
          </a:p>
          <a:p>
            <a:pPr algn="just"/>
            <a:endParaRPr lang="es-MX" sz="1800" dirty="0">
              <a:solidFill>
                <a:schemeClr val="tx1">
                  <a:alpha val="80000"/>
                </a:schemeClr>
              </a:solidFill>
            </a:endParaRPr>
          </a:p>
        </p:txBody>
      </p:sp>
      <p:pic>
        <p:nvPicPr>
          <p:cNvPr id="4" name="Imagen 3">
            <a:extLst>
              <a:ext uri="{FF2B5EF4-FFF2-40B4-BE49-F238E27FC236}">
                <a16:creationId xmlns:a16="http://schemas.microsoft.com/office/drawing/2014/main" id="{DC9C9757-4656-468D-8276-36CD02777A8E}"/>
              </a:ext>
            </a:extLst>
          </p:cNvPr>
          <p:cNvPicPr>
            <a:picLocks noChangeAspect="1"/>
          </p:cNvPicPr>
          <p:nvPr/>
        </p:nvPicPr>
        <p:blipFill>
          <a:blip r:embed="rId3"/>
          <a:stretch>
            <a:fillRect/>
          </a:stretch>
        </p:blipFill>
        <p:spPr>
          <a:xfrm>
            <a:off x="9143328" y="2606674"/>
            <a:ext cx="2588460" cy="3262281"/>
          </a:xfrm>
          <a:prstGeom prst="rect">
            <a:avLst/>
          </a:prstGeom>
          <a:effectLst>
            <a:softEdge rad="127000"/>
          </a:effectLst>
        </p:spPr>
      </p:pic>
    </p:spTree>
    <p:extLst>
      <p:ext uri="{BB962C8B-B14F-4D97-AF65-F5344CB8AC3E}">
        <p14:creationId xmlns:p14="http://schemas.microsoft.com/office/powerpoint/2010/main" val="303289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3E4EBD8-007A-46D8-A8FA-2B383400B18F}"/>
              </a:ext>
            </a:extLst>
          </p:cNvPr>
          <p:cNvSpPr>
            <a:spLocks noGrp="1"/>
          </p:cNvSpPr>
          <p:nvPr>
            <p:ph type="title"/>
          </p:nvPr>
        </p:nvSpPr>
        <p:spPr>
          <a:xfrm>
            <a:off x="566738" y="5035308"/>
            <a:ext cx="10003218" cy="1219200"/>
          </a:xfrm>
        </p:spPr>
        <p:txBody>
          <a:bodyPr>
            <a:normAutofit/>
          </a:bodyPr>
          <a:lstStyle/>
          <a:p>
            <a:r>
              <a:rPr lang="es-MX"/>
              <a:t>Redes Neuronales</a:t>
            </a:r>
          </a:p>
        </p:txBody>
      </p:sp>
      <p:pic>
        <p:nvPicPr>
          <p:cNvPr id="3" name="Imagen 2">
            <a:extLst>
              <a:ext uri="{FF2B5EF4-FFF2-40B4-BE49-F238E27FC236}">
                <a16:creationId xmlns:a16="http://schemas.microsoft.com/office/drawing/2014/main" id="{AC90D0FC-A3ED-4868-9066-0DB856C01B06}"/>
              </a:ext>
            </a:extLst>
          </p:cNvPr>
          <p:cNvPicPr>
            <a:picLocks noChangeAspect="1"/>
          </p:cNvPicPr>
          <p:nvPr/>
        </p:nvPicPr>
        <p:blipFill>
          <a:blip r:embed="rId3"/>
          <a:stretch>
            <a:fillRect/>
          </a:stretch>
        </p:blipFill>
        <p:spPr>
          <a:xfrm>
            <a:off x="237382" y="890172"/>
            <a:ext cx="4728934" cy="2743616"/>
          </a:xfrm>
          <a:prstGeom prst="rect">
            <a:avLst/>
          </a:prstGeom>
          <a:effectLst>
            <a:softEdge rad="127000"/>
          </a:effectLst>
        </p:spPr>
      </p:pic>
      <p:graphicFrame>
        <p:nvGraphicFramePr>
          <p:cNvPr id="5" name="Marcador de contenido 2">
            <a:extLst>
              <a:ext uri="{FF2B5EF4-FFF2-40B4-BE49-F238E27FC236}">
                <a16:creationId xmlns:a16="http://schemas.microsoft.com/office/drawing/2014/main" id="{ABD8D0EB-457B-44F2-BD04-72C27C663B00}"/>
              </a:ext>
            </a:extLst>
          </p:cNvPr>
          <p:cNvGraphicFramePr>
            <a:graphicFrameLocks noGrp="1"/>
          </p:cNvGraphicFramePr>
          <p:nvPr>
            <p:ph idx="1"/>
            <p:extLst>
              <p:ext uri="{D42A27DB-BD31-4B8C-83A1-F6EECF244321}">
                <p14:modId xmlns:p14="http://schemas.microsoft.com/office/powerpoint/2010/main" val="532189813"/>
              </p:ext>
            </p:extLst>
          </p:nvPr>
        </p:nvGraphicFramePr>
        <p:xfrm>
          <a:off x="5200650" y="185738"/>
          <a:ext cx="6648221" cy="42291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6549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0" name="Rectangle 33">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35">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CA07DD-9C69-48AE-A1B0-DF283C735BD2}"/>
              </a:ext>
            </a:extLst>
          </p:cNvPr>
          <p:cNvSpPr>
            <a:spLocks noGrp="1"/>
          </p:cNvSpPr>
          <p:nvPr>
            <p:ph type="title"/>
          </p:nvPr>
        </p:nvSpPr>
        <p:spPr>
          <a:xfrm>
            <a:off x="1415666" y="271143"/>
            <a:ext cx="5410200" cy="1997075"/>
          </a:xfrm>
        </p:spPr>
        <p:txBody>
          <a:bodyPr>
            <a:normAutofit/>
          </a:bodyPr>
          <a:lstStyle/>
          <a:p>
            <a:r>
              <a:rPr lang="es-MX" sz="4500" dirty="0">
                <a:solidFill>
                  <a:schemeClr val="tx2"/>
                </a:solidFill>
              </a:rPr>
              <a:t>Funcionamiento</a:t>
            </a:r>
          </a:p>
        </p:txBody>
      </p:sp>
      <p:sp>
        <p:nvSpPr>
          <p:cNvPr id="3" name="Marcador de contenido 2">
            <a:extLst>
              <a:ext uri="{FF2B5EF4-FFF2-40B4-BE49-F238E27FC236}">
                <a16:creationId xmlns:a16="http://schemas.microsoft.com/office/drawing/2014/main" id="{5519A3CE-FEFC-4067-BCCE-9C27C7A112DC}"/>
              </a:ext>
            </a:extLst>
          </p:cNvPr>
          <p:cNvSpPr>
            <a:spLocks noGrp="1"/>
          </p:cNvSpPr>
          <p:nvPr>
            <p:ph idx="1"/>
          </p:nvPr>
        </p:nvSpPr>
        <p:spPr>
          <a:xfrm>
            <a:off x="860782" y="1997122"/>
            <a:ext cx="5611456" cy="3703643"/>
          </a:xfrm>
        </p:spPr>
        <p:txBody>
          <a:bodyPr>
            <a:normAutofit/>
          </a:bodyPr>
          <a:lstStyle/>
          <a:p>
            <a:pPr algn="just">
              <a:lnSpc>
                <a:spcPct val="100000"/>
              </a:lnSpc>
            </a:pPr>
            <a:r>
              <a:rPr lang="es-MX" sz="1800" dirty="0">
                <a:solidFill>
                  <a:schemeClr val="tx2"/>
                </a:solidFill>
              </a:rPr>
              <a:t>Como se ha mencionado el funcionamiento de las redes se asemeja al del cerebro humano. Las redes reciben una serie de valores de entrada y cada una de estas entradas llega a un nodo llamado neurona. Las neuronas de la red están a su vez agrupadas en capas que forman la red neuronal. Cada una de las neuronas de la red posee a su vez un peso, un valor numérico, con el que modifica la entrada recibida. Los nuevos valores obtenidos salen de las neuronas y continúan su camino por la red. Este funcionamiento puede observarse de forma esquemática en la siguiente imagen.</a:t>
            </a:r>
          </a:p>
        </p:txBody>
      </p:sp>
      <p:pic>
        <p:nvPicPr>
          <p:cNvPr id="5" name="Imagen 4">
            <a:extLst>
              <a:ext uri="{FF2B5EF4-FFF2-40B4-BE49-F238E27FC236}">
                <a16:creationId xmlns:a16="http://schemas.microsoft.com/office/drawing/2014/main" id="{F3070C37-85F3-44E4-BCE1-39E88A88F889}"/>
              </a:ext>
            </a:extLst>
          </p:cNvPr>
          <p:cNvPicPr>
            <a:picLocks noChangeAspect="1"/>
          </p:cNvPicPr>
          <p:nvPr/>
        </p:nvPicPr>
        <p:blipFill>
          <a:blip r:embed="rId3"/>
          <a:stretch>
            <a:fillRect/>
          </a:stretch>
        </p:blipFill>
        <p:spPr>
          <a:xfrm>
            <a:off x="6599096" y="2614613"/>
            <a:ext cx="4541019" cy="2468663"/>
          </a:xfrm>
          <a:prstGeom prst="rect">
            <a:avLst/>
          </a:prstGeom>
          <a:effectLst>
            <a:outerShdw blurRad="76200" dir="13500000" sy="23000" kx="1200000" algn="br" rotWithShape="0">
              <a:prstClr val="black">
                <a:alpha val="20000"/>
              </a:prstClr>
            </a:outerShdw>
            <a:softEdge rad="63500"/>
          </a:effectLst>
        </p:spPr>
      </p:pic>
    </p:spTree>
    <p:extLst>
      <p:ext uri="{BB962C8B-B14F-4D97-AF65-F5344CB8AC3E}">
        <p14:creationId xmlns:p14="http://schemas.microsoft.com/office/powerpoint/2010/main" val="243027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63CECC7-B9B4-41CF-B068-5E3D22BB6341}"/>
              </a:ext>
            </a:extLst>
          </p:cNvPr>
          <p:cNvSpPr>
            <a:spLocks noGrp="1"/>
          </p:cNvSpPr>
          <p:nvPr>
            <p:ph type="title"/>
          </p:nvPr>
        </p:nvSpPr>
        <p:spPr>
          <a:xfrm>
            <a:off x="327170" y="1775791"/>
            <a:ext cx="5343940" cy="3686094"/>
          </a:xfrm>
        </p:spPr>
        <p:txBody>
          <a:bodyPr>
            <a:normAutofit fontScale="90000"/>
          </a:bodyPr>
          <a:lstStyle/>
          <a:p>
            <a:r>
              <a:rPr lang="es-MX" dirty="0"/>
              <a:t>Proyecto</a:t>
            </a:r>
            <a:br>
              <a:rPr lang="es-MX" sz="3000" b="0" dirty="0"/>
            </a:br>
            <a:br>
              <a:rPr lang="es-MX" sz="3000" b="0" dirty="0"/>
            </a:br>
            <a:r>
              <a:rPr lang="es-MX" sz="3000" b="0" dirty="0"/>
              <a:t>Se ha desarrollado una red neuronal para la clasificación automática de objetos en las siguientes cuatro categorías.</a:t>
            </a:r>
            <a:br>
              <a:rPr lang="es-MX" sz="3000" b="0" dirty="0"/>
            </a:br>
            <a:br>
              <a:rPr lang="es-MX" sz="3000" b="0" dirty="0"/>
            </a:br>
            <a:r>
              <a:rPr lang="es-MX" sz="3000" b="0" dirty="0"/>
              <a:t>Se generó un reporte técnico, donde se muestra a detalle el desarrollo y los resultados obtenidos.</a:t>
            </a:r>
            <a:br>
              <a:rPr lang="es-MX" sz="3000" b="0" dirty="0"/>
            </a:br>
            <a:br>
              <a:rPr lang="es-MX" sz="3000" b="0" dirty="0"/>
            </a:br>
            <a:br>
              <a:rPr lang="es-MX" sz="3000" b="0" dirty="0"/>
            </a:br>
            <a:endParaRPr lang="es-MX" sz="3000" dirty="0"/>
          </a:p>
        </p:txBody>
      </p:sp>
      <p:graphicFrame>
        <p:nvGraphicFramePr>
          <p:cNvPr id="5" name="Marcador de contenido 2">
            <a:extLst>
              <a:ext uri="{FF2B5EF4-FFF2-40B4-BE49-F238E27FC236}">
                <a16:creationId xmlns:a16="http://schemas.microsoft.com/office/drawing/2014/main" id="{D4305D42-DE12-4714-86FB-0F49FD30EFB5}"/>
              </a:ext>
            </a:extLst>
          </p:cNvPr>
          <p:cNvGraphicFramePr>
            <a:graphicFrameLocks noGrp="1"/>
          </p:cNvGraphicFramePr>
          <p:nvPr>
            <p:ph idx="1"/>
            <p:extLst>
              <p:ext uri="{D42A27DB-BD31-4B8C-83A1-F6EECF244321}">
                <p14:modId xmlns:p14="http://schemas.microsoft.com/office/powerpoint/2010/main" val="3223092793"/>
              </p:ext>
            </p:extLst>
          </p:nvPr>
        </p:nvGraphicFramePr>
        <p:xfrm>
          <a:off x="6409745" y="455951"/>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688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CE64648-E5BF-4184-AF04-5325D5D9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B89DF47-7F4F-4EFF-B791-FD95AE360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8"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D16363-29B8-40F1-AF24-18DA0F7BB781}"/>
              </a:ext>
            </a:extLst>
          </p:cNvPr>
          <p:cNvSpPr>
            <a:spLocks noGrp="1"/>
          </p:cNvSpPr>
          <p:nvPr>
            <p:ph type="title"/>
          </p:nvPr>
        </p:nvSpPr>
        <p:spPr>
          <a:xfrm>
            <a:off x="982086" y="590102"/>
            <a:ext cx="5181600" cy="1752599"/>
          </a:xfrm>
        </p:spPr>
        <p:txBody>
          <a:bodyPr>
            <a:normAutofit/>
          </a:bodyPr>
          <a:lstStyle/>
          <a:p>
            <a:r>
              <a:rPr lang="es-MX" sz="4000" dirty="0">
                <a:solidFill>
                  <a:schemeClr val="tx2"/>
                </a:solidFill>
              </a:rPr>
              <a:t>Proyecto</a:t>
            </a:r>
          </a:p>
        </p:txBody>
      </p:sp>
      <p:sp>
        <p:nvSpPr>
          <p:cNvPr id="3" name="Marcador de contenido 2">
            <a:extLst>
              <a:ext uri="{FF2B5EF4-FFF2-40B4-BE49-F238E27FC236}">
                <a16:creationId xmlns:a16="http://schemas.microsoft.com/office/drawing/2014/main" id="{9287C80B-664D-43E9-94E1-D28526FBF307}"/>
              </a:ext>
            </a:extLst>
          </p:cNvPr>
          <p:cNvSpPr>
            <a:spLocks noGrp="1"/>
          </p:cNvSpPr>
          <p:nvPr>
            <p:ph idx="1"/>
          </p:nvPr>
        </p:nvSpPr>
        <p:spPr>
          <a:xfrm>
            <a:off x="911338" y="2342702"/>
            <a:ext cx="5323096" cy="2416001"/>
          </a:xfrm>
        </p:spPr>
        <p:txBody>
          <a:bodyPr>
            <a:normAutofit lnSpcReduction="10000"/>
          </a:bodyPr>
          <a:lstStyle/>
          <a:p>
            <a:r>
              <a:rPr lang="es-MX" sz="2000" dirty="0">
                <a:solidFill>
                  <a:schemeClr val="tx2"/>
                </a:solidFill>
              </a:rPr>
              <a:t>Por medio de redes neuronales convolucionales, se desarrolló nuestro modelo de identificación de objetos, al ser un </a:t>
            </a:r>
            <a:r>
              <a:rPr lang="es-MX" sz="2000" dirty="0" err="1">
                <a:solidFill>
                  <a:schemeClr val="tx2"/>
                </a:solidFill>
              </a:rPr>
              <a:t>dataset</a:t>
            </a:r>
            <a:r>
              <a:rPr lang="es-MX" sz="2000" dirty="0">
                <a:solidFill>
                  <a:schemeClr val="tx2"/>
                </a:solidFill>
              </a:rPr>
              <a:t> de imágenes, se consideran datos de más de dos dimensiones, por lo que es necesario el uso de este tipo de redes neuronales.</a:t>
            </a:r>
          </a:p>
        </p:txBody>
      </p:sp>
      <p:pic>
        <p:nvPicPr>
          <p:cNvPr id="5" name="Imagen 4">
            <a:extLst>
              <a:ext uri="{FF2B5EF4-FFF2-40B4-BE49-F238E27FC236}">
                <a16:creationId xmlns:a16="http://schemas.microsoft.com/office/drawing/2014/main" id="{F85346AB-ED55-41B0-A93C-3290AD4A3AC7}"/>
              </a:ext>
            </a:extLst>
          </p:cNvPr>
          <p:cNvPicPr>
            <a:picLocks noChangeAspect="1"/>
          </p:cNvPicPr>
          <p:nvPr/>
        </p:nvPicPr>
        <p:blipFill>
          <a:blip r:embed="rId3"/>
          <a:stretch>
            <a:fillRect/>
          </a:stretch>
        </p:blipFill>
        <p:spPr>
          <a:xfrm>
            <a:off x="6432314" y="1748321"/>
            <a:ext cx="4508701" cy="3361358"/>
          </a:xfrm>
          <a:prstGeom prst="rect">
            <a:avLst/>
          </a:prstGeom>
          <a:effectLst>
            <a:softEdge rad="127000"/>
          </a:effectLst>
        </p:spPr>
      </p:pic>
    </p:spTree>
    <p:extLst>
      <p:ext uri="{BB962C8B-B14F-4D97-AF65-F5344CB8AC3E}">
        <p14:creationId xmlns:p14="http://schemas.microsoft.com/office/powerpoint/2010/main" val="410362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0" name="Rectangle 72">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 name="CuadroTexto 6">
            <a:extLst>
              <a:ext uri="{FF2B5EF4-FFF2-40B4-BE49-F238E27FC236}">
                <a16:creationId xmlns:a16="http://schemas.microsoft.com/office/drawing/2014/main" id="{72194734-F8F1-4B08-BC75-54FF1DE907F1}"/>
              </a:ext>
            </a:extLst>
          </p:cNvPr>
          <p:cNvSpPr txBox="1"/>
          <p:nvPr/>
        </p:nvSpPr>
        <p:spPr>
          <a:xfrm>
            <a:off x="487971" y="696338"/>
            <a:ext cx="3017709" cy="2307632"/>
          </a:xfrm>
          <a:prstGeom prst="rect">
            <a:avLst/>
          </a:prstGeom>
        </p:spPr>
        <p:txBody>
          <a:bodyPr vert="horz" lIns="91440" tIns="45720" rIns="91440" bIns="45720" rtlCol="0" anchor="ctr">
            <a:normAutofit/>
          </a:bodyPr>
          <a:lstStyle/>
          <a:p>
            <a:pPr>
              <a:spcBef>
                <a:spcPct val="0"/>
              </a:spcBef>
              <a:spcAft>
                <a:spcPts val="600"/>
              </a:spcAft>
            </a:pPr>
            <a:r>
              <a:rPr lang="en-US" sz="4400" b="1" dirty="0">
                <a:solidFill>
                  <a:schemeClr val="tx2"/>
                </a:solidFill>
                <a:latin typeface="+mj-lt"/>
                <a:ea typeface="+mj-ea"/>
                <a:cs typeface="+mj-cs"/>
              </a:rPr>
              <a:t>Proyecto</a:t>
            </a:r>
          </a:p>
        </p:txBody>
      </p:sp>
      <p:pic>
        <p:nvPicPr>
          <p:cNvPr id="81" name="Picture 74">
            <a:extLst>
              <a:ext uri="{FF2B5EF4-FFF2-40B4-BE49-F238E27FC236}">
                <a16:creationId xmlns:a16="http://schemas.microsoft.com/office/drawing/2014/main" id="{3A0AB1E0-FFE6-4D14-96E0-C0F76F64B9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36314" y="-39361"/>
            <a:ext cx="1295924" cy="1374648"/>
          </a:xfrm>
          <a:prstGeom prst="rect">
            <a:avLst/>
          </a:prstGeom>
        </p:spPr>
      </p:pic>
      <p:sp>
        <p:nvSpPr>
          <p:cNvPr id="3" name="Marcador de contenido 2">
            <a:extLst>
              <a:ext uri="{FF2B5EF4-FFF2-40B4-BE49-F238E27FC236}">
                <a16:creationId xmlns:a16="http://schemas.microsoft.com/office/drawing/2014/main" id="{40D11236-2DF4-4CB9-8F40-C2F2484DE8C7}"/>
              </a:ext>
            </a:extLst>
          </p:cNvPr>
          <p:cNvSpPr>
            <a:spLocks noGrp="1"/>
          </p:cNvSpPr>
          <p:nvPr>
            <p:ph idx="1"/>
          </p:nvPr>
        </p:nvSpPr>
        <p:spPr>
          <a:xfrm>
            <a:off x="3457574" y="319097"/>
            <a:ext cx="8615363" cy="2684873"/>
          </a:xfrm>
        </p:spPr>
        <p:txBody>
          <a:bodyPr vert="horz" lIns="91440" tIns="45720" rIns="91440" bIns="45720" rtlCol="0">
            <a:normAutofit fontScale="70000" lnSpcReduction="20000"/>
          </a:bodyPr>
          <a:lstStyle/>
          <a:p>
            <a:pPr>
              <a:lnSpc>
                <a:spcPct val="100000"/>
              </a:lnSpc>
            </a:pPr>
            <a:r>
              <a:rPr lang="en-US" sz="2900" b="1" dirty="0">
                <a:solidFill>
                  <a:schemeClr val="tx2"/>
                </a:solidFill>
              </a:rPr>
              <a:t>Dataset</a:t>
            </a:r>
            <a:r>
              <a:rPr lang="en-US" sz="2400" dirty="0">
                <a:solidFill>
                  <a:schemeClr val="tx2"/>
                </a:solidFill>
              </a:rPr>
              <a:t>:	El dataset se </a:t>
            </a:r>
            <a:r>
              <a:rPr lang="en-US" sz="2400" dirty="0" err="1">
                <a:solidFill>
                  <a:schemeClr val="tx2"/>
                </a:solidFill>
              </a:rPr>
              <a:t>generó</a:t>
            </a:r>
            <a:r>
              <a:rPr lang="en-US" sz="2400" dirty="0">
                <a:solidFill>
                  <a:schemeClr val="tx2"/>
                </a:solidFill>
              </a:rPr>
              <a:t> con </a:t>
            </a:r>
            <a:r>
              <a:rPr lang="en-US" sz="2400" dirty="0" err="1">
                <a:solidFill>
                  <a:schemeClr val="tx2"/>
                </a:solidFill>
              </a:rPr>
              <a:t>alrededor</a:t>
            </a:r>
            <a:r>
              <a:rPr lang="en-US" sz="2400" dirty="0">
                <a:solidFill>
                  <a:schemeClr val="tx2"/>
                </a:solidFill>
              </a:rPr>
              <a:t> de 80 </a:t>
            </a:r>
            <a:r>
              <a:rPr lang="en-US" sz="2400" dirty="0" err="1">
                <a:solidFill>
                  <a:schemeClr val="tx2"/>
                </a:solidFill>
              </a:rPr>
              <a:t>imágenes</a:t>
            </a:r>
            <a:r>
              <a:rPr lang="en-US" sz="2400" dirty="0">
                <a:solidFill>
                  <a:schemeClr val="tx2"/>
                </a:solidFill>
              </a:rPr>
              <a:t> de las </a:t>
            </a:r>
            <a:r>
              <a:rPr lang="en-US" sz="2400" dirty="0" err="1">
                <a:solidFill>
                  <a:schemeClr val="tx2"/>
                </a:solidFill>
              </a:rPr>
              <a:t>cuatro</a:t>
            </a:r>
            <a:r>
              <a:rPr lang="en-US" sz="2400" dirty="0">
                <a:solidFill>
                  <a:schemeClr val="tx2"/>
                </a:solidFill>
              </a:rPr>
              <a:t> 		</a:t>
            </a:r>
            <a:r>
              <a:rPr lang="en-US" sz="2400" dirty="0" err="1">
                <a:solidFill>
                  <a:schemeClr val="tx2"/>
                </a:solidFill>
              </a:rPr>
              <a:t>clases</a:t>
            </a:r>
            <a:r>
              <a:rPr lang="en-US" sz="2400" dirty="0">
                <a:solidFill>
                  <a:schemeClr val="tx2"/>
                </a:solidFill>
              </a:rPr>
              <a:t> </a:t>
            </a:r>
            <a:r>
              <a:rPr lang="en-US" sz="2400" dirty="0" err="1">
                <a:solidFill>
                  <a:schemeClr val="tx2"/>
                </a:solidFill>
              </a:rPr>
              <a:t>mencionadas</a:t>
            </a:r>
            <a:r>
              <a:rPr lang="en-US" sz="2400" dirty="0">
                <a:solidFill>
                  <a:schemeClr val="tx2"/>
                </a:solidFill>
              </a:rPr>
              <a:t>. </a:t>
            </a:r>
            <a:r>
              <a:rPr lang="en-US" sz="2400" dirty="0" err="1">
                <a:solidFill>
                  <a:schemeClr val="tx2"/>
                </a:solidFill>
              </a:rPr>
              <a:t>Estas</a:t>
            </a:r>
            <a:r>
              <a:rPr lang="en-US" sz="2400" dirty="0">
                <a:solidFill>
                  <a:schemeClr val="tx2"/>
                </a:solidFill>
              </a:rPr>
              <a:t> se </a:t>
            </a:r>
            <a:r>
              <a:rPr lang="en-US" sz="2400" dirty="0" err="1">
                <a:solidFill>
                  <a:schemeClr val="tx2"/>
                </a:solidFill>
              </a:rPr>
              <a:t>ubican</a:t>
            </a:r>
            <a:r>
              <a:rPr lang="en-US" sz="2400" dirty="0">
                <a:solidFill>
                  <a:schemeClr val="tx2"/>
                </a:solidFill>
              </a:rPr>
              <a:t> </a:t>
            </a:r>
            <a:r>
              <a:rPr lang="en-US" sz="2400" dirty="0" err="1">
                <a:solidFill>
                  <a:schemeClr val="tx2"/>
                </a:solidFill>
              </a:rPr>
              <a:t>en</a:t>
            </a:r>
            <a:r>
              <a:rPr lang="en-US" sz="2400" dirty="0">
                <a:solidFill>
                  <a:schemeClr val="tx2"/>
                </a:solidFill>
              </a:rPr>
              <a:t> los </a:t>
            </a:r>
            <a:r>
              <a:rPr lang="en-US" sz="2400" dirty="0" err="1">
                <a:solidFill>
                  <a:schemeClr val="tx2"/>
                </a:solidFill>
              </a:rPr>
              <a:t>directorios</a:t>
            </a:r>
            <a:r>
              <a:rPr lang="en-US" sz="2400" dirty="0">
                <a:solidFill>
                  <a:schemeClr val="tx2"/>
                </a:solidFill>
              </a:rPr>
              <a:t>:</a:t>
            </a:r>
          </a:p>
          <a:p>
            <a:pPr>
              <a:lnSpc>
                <a:spcPct val="100000"/>
              </a:lnSpc>
            </a:pPr>
            <a:endParaRPr lang="en-US" sz="2400" dirty="0">
              <a:solidFill>
                <a:schemeClr val="tx2"/>
              </a:solidFill>
            </a:endParaRPr>
          </a:p>
          <a:p>
            <a:pPr lvl="4">
              <a:lnSpc>
                <a:spcPct val="100000"/>
              </a:lnSpc>
            </a:pPr>
            <a:r>
              <a:rPr lang="en-US" sz="2400" dirty="0">
                <a:solidFill>
                  <a:schemeClr val="tx2"/>
                </a:solidFill>
              </a:rPr>
              <a:t>Train: Dataset para </a:t>
            </a:r>
            <a:r>
              <a:rPr lang="en-US" sz="2400" dirty="0" err="1">
                <a:solidFill>
                  <a:schemeClr val="tx2"/>
                </a:solidFill>
              </a:rPr>
              <a:t>entrenamiento</a:t>
            </a:r>
            <a:r>
              <a:rPr lang="en-US" sz="2400" dirty="0">
                <a:solidFill>
                  <a:schemeClr val="tx2"/>
                </a:solidFill>
              </a:rPr>
              <a:t> /Data/Train</a:t>
            </a:r>
          </a:p>
          <a:p>
            <a:pPr lvl="4">
              <a:lnSpc>
                <a:spcPct val="100000"/>
              </a:lnSpc>
            </a:pPr>
            <a:r>
              <a:rPr lang="en-US" sz="2400" dirty="0">
                <a:solidFill>
                  <a:schemeClr val="tx2"/>
                </a:solidFill>
              </a:rPr>
              <a:t>Test: Dataset de </a:t>
            </a:r>
            <a:r>
              <a:rPr lang="en-US" sz="2400" dirty="0" err="1">
                <a:solidFill>
                  <a:schemeClr val="tx2"/>
                </a:solidFill>
              </a:rPr>
              <a:t>prueba</a:t>
            </a:r>
            <a:r>
              <a:rPr lang="en-US" sz="2400" dirty="0">
                <a:solidFill>
                  <a:schemeClr val="tx2"/>
                </a:solidFill>
              </a:rPr>
              <a:t> para el </a:t>
            </a:r>
            <a:r>
              <a:rPr lang="en-US" sz="2400" dirty="0" err="1">
                <a:solidFill>
                  <a:schemeClr val="tx2"/>
                </a:solidFill>
              </a:rPr>
              <a:t>algoritmo</a:t>
            </a:r>
            <a:r>
              <a:rPr lang="en-US" sz="2400" dirty="0">
                <a:solidFill>
                  <a:schemeClr val="tx2"/>
                </a:solidFill>
              </a:rPr>
              <a:t> /Data/Test</a:t>
            </a:r>
          </a:p>
          <a:p>
            <a:pPr marL="457200" lvl="1">
              <a:lnSpc>
                <a:spcPct val="100000"/>
              </a:lnSpc>
            </a:pPr>
            <a:endParaRPr lang="en-US" dirty="0">
              <a:solidFill>
                <a:schemeClr val="tx2"/>
              </a:solidFill>
            </a:endParaRPr>
          </a:p>
          <a:p>
            <a:pPr>
              <a:lnSpc>
                <a:spcPct val="100000"/>
              </a:lnSpc>
            </a:pPr>
            <a:r>
              <a:rPr lang="en-US" sz="2900" b="1" dirty="0" err="1">
                <a:solidFill>
                  <a:schemeClr val="tx2"/>
                </a:solidFill>
              </a:rPr>
              <a:t>Clases</a:t>
            </a:r>
            <a:r>
              <a:rPr lang="en-US" sz="2400" dirty="0">
                <a:solidFill>
                  <a:schemeClr val="tx2"/>
                </a:solidFill>
              </a:rPr>
              <a:t>: 	Se </a:t>
            </a:r>
            <a:r>
              <a:rPr lang="en-US" sz="2400" dirty="0" err="1">
                <a:solidFill>
                  <a:schemeClr val="tx2"/>
                </a:solidFill>
              </a:rPr>
              <a:t>definieron</a:t>
            </a:r>
            <a:r>
              <a:rPr lang="en-US" sz="2400" dirty="0">
                <a:solidFill>
                  <a:schemeClr val="tx2"/>
                </a:solidFill>
              </a:rPr>
              <a:t> </a:t>
            </a:r>
            <a:r>
              <a:rPr lang="en-US" sz="2400" dirty="0" err="1">
                <a:solidFill>
                  <a:schemeClr val="tx2"/>
                </a:solidFill>
              </a:rPr>
              <a:t>cuatro</a:t>
            </a:r>
            <a:r>
              <a:rPr lang="en-US" sz="2400" dirty="0">
                <a:solidFill>
                  <a:schemeClr val="tx2"/>
                </a:solidFill>
              </a:rPr>
              <a:t> </a:t>
            </a:r>
            <a:r>
              <a:rPr lang="en-US" sz="2400" dirty="0" err="1">
                <a:solidFill>
                  <a:schemeClr val="tx2"/>
                </a:solidFill>
              </a:rPr>
              <a:t>clases</a:t>
            </a:r>
            <a:r>
              <a:rPr lang="en-US" sz="2400" dirty="0">
                <a:solidFill>
                  <a:schemeClr val="tx2"/>
                </a:solidFill>
              </a:rPr>
              <a:t>, una por </a:t>
            </a:r>
            <a:r>
              <a:rPr lang="en-US" sz="2400" dirty="0" err="1">
                <a:solidFill>
                  <a:schemeClr val="tx2"/>
                </a:solidFill>
              </a:rPr>
              <a:t>cada</a:t>
            </a:r>
            <a:r>
              <a:rPr lang="en-US" sz="2400" dirty="0">
                <a:solidFill>
                  <a:schemeClr val="tx2"/>
                </a:solidFill>
              </a:rPr>
              <a:t> </a:t>
            </a:r>
            <a:r>
              <a:rPr lang="en-US" sz="2400" dirty="0" err="1">
                <a:solidFill>
                  <a:schemeClr val="tx2"/>
                </a:solidFill>
              </a:rPr>
              <a:t>tipo</a:t>
            </a:r>
            <a:r>
              <a:rPr lang="en-US" sz="2400" dirty="0">
                <a:solidFill>
                  <a:schemeClr val="tx2"/>
                </a:solidFill>
              </a:rPr>
              <a:t> de </a:t>
            </a:r>
            <a:r>
              <a:rPr lang="en-US" sz="2400" dirty="0" err="1">
                <a:solidFill>
                  <a:schemeClr val="tx2"/>
                </a:solidFill>
              </a:rPr>
              <a:t>objeto</a:t>
            </a:r>
            <a:r>
              <a:rPr lang="en-US" sz="2400" dirty="0">
                <a:solidFill>
                  <a:schemeClr val="tx2"/>
                </a:solidFill>
              </a:rPr>
              <a:t>:</a:t>
            </a:r>
          </a:p>
          <a:p>
            <a:pPr>
              <a:lnSpc>
                <a:spcPct val="100000"/>
              </a:lnSpc>
            </a:pPr>
            <a:endParaRPr lang="en-US" sz="2400" dirty="0">
              <a:solidFill>
                <a:schemeClr val="tx2"/>
              </a:solidFill>
            </a:endParaRPr>
          </a:p>
          <a:p>
            <a:pPr lvl="4">
              <a:lnSpc>
                <a:spcPct val="100000"/>
              </a:lnSpc>
            </a:pPr>
            <a:r>
              <a:rPr lang="en-US" sz="2400" dirty="0">
                <a:solidFill>
                  <a:schemeClr val="tx2"/>
                </a:solidFill>
              </a:rPr>
              <a:t>Classes=[‘</a:t>
            </a:r>
            <a:r>
              <a:rPr lang="en-US" sz="2400" dirty="0" err="1">
                <a:solidFill>
                  <a:schemeClr val="tx2"/>
                </a:solidFill>
              </a:rPr>
              <a:t>taza</a:t>
            </a:r>
            <a:r>
              <a:rPr lang="en-US" sz="2400" dirty="0">
                <a:solidFill>
                  <a:schemeClr val="tx2"/>
                </a:solidFill>
              </a:rPr>
              <a:t>’,’</a:t>
            </a:r>
            <a:r>
              <a:rPr lang="en-US" sz="2400" dirty="0" err="1">
                <a:solidFill>
                  <a:schemeClr val="tx2"/>
                </a:solidFill>
              </a:rPr>
              <a:t>gorra</a:t>
            </a:r>
            <a:r>
              <a:rPr lang="en-US" sz="2400" dirty="0">
                <a:solidFill>
                  <a:schemeClr val="tx2"/>
                </a:solidFill>
              </a:rPr>
              <a:t>’,’</a:t>
            </a:r>
            <a:r>
              <a:rPr lang="en-US" sz="2400" dirty="0" err="1">
                <a:solidFill>
                  <a:schemeClr val="tx2"/>
                </a:solidFill>
              </a:rPr>
              <a:t>carrito</a:t>
            </a:r>
            <a:r>
              <a:rPr lang="en-US" sz="2400" dirty="0">
                <a:solidFill>
                  <a:schemeClr val="tx2"/>
                </a:solidFill>
              </a:rPr>
              <a:t>’,’</a:t>
            </a:r>
            <a:r>
              <a:rPr lang="en-US" sz="2400" dirty="0" err="1">
                <a:solidFill>
                  <a:schemeClr val="tx2"/>
                </a:solidFill>
              </a:rPr>
              <a:t>cubierto</a:t>
            </a:r>
            <a:r>
              <a:rPr lang="en-US" sz="2400" dirty="0">
                <a:solidFill>
                  <a:schemeClr val="tx2"/>
                </a:solidFill>
              </a:rPr>
              <a:t>’]</a:t>
            </a:r>
          </a:p>
          <a:p>
            <a:pPr lvl="4">
              <a:lnSpc>
                <a:spcPct val="100000"/>
              </a:lnSpc>
            </a:pPr>
            <a:endParaRPr lang="en-US" sz="1100" dirty="0">
              <a:solidFill>
                <a:schemeClr val="tx2"/>
              </a:solidFill>
            </a:endParaRPr>
          </a:p>
          <a:p>
            <a:pPr lvl="4">
              <a:lnSpc>
                <a:spcPct val="100000"/>
              </a:lnSpc>
            </a:pPr>
            <a:endParaRPr lang="en-US" sz="1100" dirty="0">
              <a:solidFill>
                <a:schemeClr val="tx2"/>
              </a:solidFill>
            </a:endParaRPr>
          </a:p>
          <a:p>
            <a:pPr>
              <a:lnSpc>
                <a:spcPct val="100000"/>
              </a:lnSpc>
            </a:pPr>
            <a:endParaRPr lang="en-US" sz="1100" dirty="0">
              <a:solidFill>
                <a:schemeClr val="tx2"/>
              </a:solidFill>
            </a:endParaRPr>
          </a:p>
          <a:p>
            <a:pPr marL="457200" lvl="1">
              <a:lnSpc>
                <a:spcPct val="100000"/>
              </a:lnSpc>
            </a:pPr>
            <a:endParaRPr lang="en-US" sz="1100" dirty="0">
              <a:solidFill>
                <a:schemeClr val="tx2"/>
              </a:solidFill>
            </a:endParaRPr>
          </a:p>
        </p:txBody>
      </p:sp>
      <p:pic>
        <p:nvPicPr>
          <p:cNvPr id="11" name="Imagen 10">
            <a:extLst>
              <a:ext uri="{FF2B5EF4-FFF2-40B4-BE49-F238E27FC236}">
                <a16:creationId xmlns:a16="http://schemas.microsoft.com/office/drawing/2014/main" id="{8BF3AF55-A478-4385-AB3D-C4C4D8F0C474}"/>
              </a:ext>
            </a:extLst>
          </p:cNvPr>
          <p:cNvPicPr>
            <a:picLocks noChangeAspect="1"/>
          </p:cNvPicPr>
          <p:nvPr/>
        </p:nvPicPr>
        <p:blipFill rotWithShape="1">
          <a:blip r:embed="rId3"/>
          <a:srcRect t="22934" r="-2" b="20756"/>
          <a:stretch/>
        </p:blipFill>
        <p:spPr>
          <a:xfrm>
            <a:off x="619840" y="3003970"/>
            <a:ext cx="11084189" cy="3854030"/>
          </a:xfrm>
          <a:custGeom>
            <a:avLst/>
            <a:gdLst/>
            <a:ahLst/>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pic>
        <p:nvPicPr>
          <p:cNvPr id="82" name="Picture 76">
            <a:extLst>
              <a:ext uri="{FF2B5EF4-FFF2-40B4-BE49-F238E27FC236}">
                <a16:creationId xmlns:a16="http://schemas.microsoft.com/office/drawing/2014/main" id="{7047E834-B9F5-403B-98C3-A4B024A641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spTree>
    <p:extLst>
      <p:ext uri="{BB962C8B-B14F-4D97-AF65-F5344CB8AC3E}">
        <p14:creationId xmlns:p14="http://schemas.microsoft.com/office/powerpoint/2010/main" val="3717045319"/>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173</TotalTime>
  <Words>695</Words>
  <Application>Microsoft Office PowerPoint</Application>
  <PresentationFormat>Panorámica</PresentationFormat>
  <Paragraphs>67</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Avenir Next LT Pro</vt:lpstr>
      <vt:lpstr>AvenirNext LT Pro Medium</vt:lpstr>
      <vt:lpstr>BlockprintVTI</vt:lpstr>
      <vt:lpstr>Presentación de PowerPoint</vt:lpstr>
      <vt:lpstr>MIA</vt:lpstr>
      <vt:lpstr>Índice</vt:lpstr>
      <vt:lpstr>Introducción</vt:lpstr>
      <vt:lpstr>Redes Neuronales</vt:lpstr>
      <vt:lpstr>Funcionamiento</vt:lpstr>
      <vt:lpstr>Proyecto  Se ha desarrollado una red neuronal para la clasificación automática de objetos en las siguientes cuatro categorías.  Se generó un reporte técnico, donde se muestra a detalle el desarrollo y los resultados obtenidos.   </vt:lpstr>
      <vt:lpstr>Proyecto</vt:lpstr>
      <vt:lpstr>Presentación de PowerPoint</vt:lpstr>
      <vt:lpstr>Proyecto</vt:lpstr>
      <vt:lpstr>Proyecto</vt:lpstr>
      <vt:lpstr>Entregables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Torres</dc:creator>
  <cp:lastModifiedBy>Alberto Torres</cp:lastModifiedBy>
  <cp:revision>29</cp:revision>
  <dcterms:created xsi:type="dcterms:W3CDTF">2021-03-22T18:15:02Z</dcterms:created>
  <dcterms:modified xsi:type="dcterms:W3CDTF">2021-03-25T18:34:37Z</dcterms:modified>
</cp:coreProperties>
</file>