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574"/>
  </p:normalViewPr>
  <p:slideViewPr>
    <p:cSldViewPr snapToGrid="0" snapToObjects="1">
      <p:cViewPr varScale="1">
        <p:scale>
          <a:sx n="113" d="100"/>
          <a:sy n="11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A831-2447-504F-B57D-13E3C8DEF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Predict if there is anybody injury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F646E-FA70-8A42-BF5C-DBD47CD2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GUOBIN 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00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7A56C-1F17-8B45-855F-7025CAC7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Raw data of collisions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4F843F-EE22-8D41-AF1B-8F1EE2746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867854"/>
            <a:ext cx="8947150" cy="2565329"/>
          </a:xfrm>
        </p:spPr>
      </p:pic>
    </p:spTree>
    <p:extLst>
      <p:ext uri="{BB962C8B-B14F-4D97-AF65-F5344CB8AC3E}">
        <p14:creationId xmlns:p14="http://schemas.microsoft.com/office/powerpoint/2010/main" val="3079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59E74-2375-D140-8ACB-3D183AEA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Severity Code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839B7-857B-E34C-B460-3AB54567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property damage</a:t>
            </a:r>
          </a:p>
          <a:p>
            <a:r>
              <a:rPr kumimoji="1" lang="en-US" altLang="zh-CN" dirty="0"/>
              <a:t>2. injury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 use severity code to predict if there is anybody injury during the collision.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06DD-F257-8646-8FA6-2E82B3C3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Values we need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57C2-54B6-5245-A044-1E3EA1F0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ADDRTYPE</a:t>
            </a:r>
          </a:p>
          <a:p>
            <a:pPr marL="0" indent="0">
              <a:buNone/>
            </a:pPr>
            <a:r>
              <a:rPr lang="en-US" altLang="zh-CN" dirty="0"/>
              <a:t>Block, Intersection, Alley</a:t>
            </a:r>
          </a:p>
          <a:p>
            <a:r>
              <a:rPr lang="en-US" altLang="zh-CN" dirty="0"/>
              <a:t>2. WEATHER</a:t>
            </a:r>
          </a:p>
          <a:p>
            <a:pPr marL="0" indent="0">
              <a:buNone/>
            </a:pPr>
            <a:r>
              <a:rPr lang="en-US" altLang="zh-CN" dirty="0"/>
              <a:t>Clear, Raining, Overcast…</a:t>
            </a:r>
          </a:p>
          <a:p>
            <a:r>
              <a:rPr lang="en-US" altLang="zh-CN" dirty="0"/>
              <a:t>3. ROADCOND</a:t>
            </a:r>
          </a:p>
          <a:p>
            <a:pPr marL="0" indent="0">
              <a:buNone/>
            </a:pPr>
            <a:r>
              <a:rPr lang="en-US" altLang="zh-CN" dirty="0"/>
              <a:t>Dry, Wet, Unknown…</a:t>
            </a:r>
          </a:p>
          <a:p>
            <a:r>
              <a:rPr lang="en-US" altLang="zh-CN" dirty="0"/>
              <a:t>4. LIGHTCOND</a:t>
            </a:r>
          </a:p>
          <a:p>
            <a:pPr marL="0" indent="0">
              <a:buNone/>
            </a:pPr>
            <a:r>
              <a:rPr lang="en-US" altLang="zh-CN" dirty="0"/>
              <a:t>Daylight, Dark - Street Lights On, Unknown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61411-E99B-4641-ADC9-61AA4CCF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ADDRTYPE &amp; WEATHER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49B45-1538-8A42-8286-2F08BB75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38" y="2423319"/>
            <a:ext cx="4991100" cy="3454400"/>
          </a:xfrm>
        </p:spPr>
      </p:pic>
    </p:spTree>
    <p:extLst>
      <p:ext uri="{BB962C8B-B14F-4D97-AF65-F5344CB8AC3E}">
        <p14:creationId xmlns:p14="http://schemas.microsoft.com/office/powerpoint/2010/main" val="117098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8DC56-B37F-F341-BBBC-64AD450A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ROADCOND &amp; LIGHTCOND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62BB40-647A-134E-8942-7D37C028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338" y="2429669"/>
            <a:ext cx="5245100" cy="3441700"/>
          </a:xfrm>
        </p:spPr>
      </p:pic>
    </p:spTree>
    <p:extLst>
      <p:ext uri="{BB962C8B-B14F-4D97-AF65-F5344CB8AC3E}">
        <p14:creationId xmlns:p14="http://schemas.microsoft.com/office/powerpoint/2010/main" val="341280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655B8-0B71-DA42-A141-68BA8A68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ML: SVM - </a:t>
            </a:r>
            <a:r>
              <a:rPr lang="en-US" altLang="zh-CN" dirty="0"/>
              <a:t>RBF (Radial Basis Function)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CD5715-19B6-DE4C-B4E7-78662604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05746"/>
            <a:ext cx="8947150" cy="3689546"/>
          </a:xfrm>
        </p:spPr>
      </p:pic>
    </p:spTree>
    <p:extLst>
      <p:ext uri="{BB962C8B-B14F-4D97-AF65-F5344CB8AC3E}">
        <p14:creationId xmlns:p14="http://schemas.microsoft.com/office/powerpoint/2010/main" val="34977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21871-74CC-5E45-8650-C412323C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2F3A8E-AC80-F04F-A6C6-6A5F4DCA9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502" y="2052638"/>
            <a:ext cx="3886771" cy="4195762"/>
          </a:xfrm>
        </p:spPr>
      </p:pic>
    </p:spTree>
    <p:extLst>
      <p:ext uri="{BB962C8B-B14F-4D97-AF65-F5344CB8AC3E}">
        <p14:creationId xmlns:p14="http://schemas.microsoft.com/office/powerpoint/2010/main" val="16576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A438-E3D4-EE44-804F-2B017A09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F1 score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B901DD-F471-B44D-876B-6388A83D9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8" y="3623469"/>
            <a:ext cx="4724400" cy="1054100"/>
          </a:xfrm>
        </p:spPr>
      </p:pic>
    </p:spTree>
    <p:extLst>
      <p:ext uri="{BB962C8B-B14F-4D97-AF65-F5344CB8AC3E}">
        <p14:creationId xmlns:p14="http://schemas.microsoft.com/office/powerpoint/2010/main" val="126523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14</TotalTime>
  <Words>96</Words>
  <Application>Microsoft Macintosh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</vt:lpstr>
      <vt:lpstr>Predict if there is anybody injury</vt:lpstr>
      <vt:lpstr>Raw data of collisions</vt:lpstr>
      <vt:lpstr>Severity Code</vt:lpstr>
      <vt:lpstr>Values we need</vt:lpstr>
      <vt:lpstr>ADDRTYPE &amp; WEATHER</vt:lpstr>
      <vt:lpstr>ROADCOND &amp; LIGHTCOND</vt:lpstr>
      <vt:lpstr>ML: SVM - RBF (Radial Basis Function)</vt:lpstr>
      <vt:lpstr>Evaluation</vt:lpstr>
      <vt:lpstr>F1 score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if there is anybody injury</dc:title>
  <dc:creator>Microsoft Office User</dc:creator>
  <cp:lastModifiedBy>Microsoft Office User</cp:lastModifiedBy>
  <cp:revision>3</cp:revision>
  <dcterms:created xsi:type="dcterms:W3CDTF">2020-08-23T14:12:04Z</dcterms:created>
  <dcterms:modified xsi:type="dcterms:W3CDTF">2020-08-23T14:27:56Z</dcterms:modified>
</cp:coreProperties>
</file>