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2"/>
  </p:notesMasterIdLst>
  <p:sldIdLst>
    <p:sldId id="256" r:id="rId2"/>
    <p:sldId id="259" r:id="rId3"/>
    <p:sldId id="454" r:id="rId4"/>
    <p:sldId id="456" r:id="rId5"/>
    <p:sldId id="457" r:id="rId6"/>
    <p:sldId id="458" r:id="rId7"/>
    <p:sldId id="459" r:id="rId8"/>
    <p:sldId id="453" r:id="rId9"/>
    <p:sldId id="455" r:id="rId10"/>
    <p:sldId id="279" r:id="rId11"/>
  </p:sldIdLst>
  <p:sldSz cx="12192000" cy="6858000"/>
  <p:notesSz cx="12192000" cy="6858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Open Sans" panose="020B0606030504020204" pitchFamily="34" charset="0"/>
      <p:regular r:id="rId19"/>
      <p:bold r:id="rId20"/>
      <p:italic r:id="rId21"/>
      <p:boldItalic r:id="rId22"/>
    </p:embeddedFont>
    <p:embeddedFont>
      <p:font typeface="Roboto Condensed" pitchFamily="2"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000000"/>
          </p15:clr>
        </p15:guide>
        <p15:guide id="2" pos="211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2D2FFD-346D-4E55-B060-4D0E73AA9CCF}">
  <a:tblStyle styleId="{672D2FFD-346D-4E55-B060-4D0E73AA9C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8C92B1-A8ED-4234-BCA0-5FC84BF68AE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448"/>
        <p:guide pos="21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1ea9a4fe7_3_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11ea9a4fe7_3_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g111ea9a4fe7_3_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a:spLocks noGrp="1"/>
          </p:cNvSpPr>
          <p:nvPr>
            <p:ph type="pic" idx="2"/>
          </p:nvPr>
        </p:nvSpPr>
        <p:spPr>
          <a:xfrm>
            <a:off x="685800" y="1704201"/>
            <a:ext cx="5029200" cy="3657600"/>
          </a:xfrm>
          <a:prstGeom prst="rect">
            <a:avLst/>
          </a:prstGeom>
          <a:noFill/>
          <a:ln>
            <a:noFill/>
          </a:ln>
        </p:spPr>
      </p:sp>
      <p:sp>
        <p:nvSpPr>
          <p:cNvPr id="22" name="Google Shape;22;p2"/>
          <p:cNvSpPr>
            <a:spLocks noGrp="1"/>
          </p:cNvSpPr>
          <p:nvPr>
            <p:ph type="pic" idx="3"/>
          </p:nvPr>
        </p:nvSpPr>
        <p:spPr>
          <a:xfrm>
            <a:off x="6705600" y="1704200"/>
            <a:ext cx="4876800" cy="3657599"/>
          </a:xfrm>
          <a:prstGeom prst="rect">
            <a:avLst/>
          </a:prstGeom>
          <a:noFill/>
          <a:ln>
            <a:noFill/>
          </a:ln>
        </p:spPr>
      </p:sp>
      <p:sp>
        <p:nvSpPr>
          <p:cNvPr id="23" name="Google Shape;23;p2"/>
          <p:cNvSpPr txBox="1">
            <a:spLocks noGrp="1"/>
          </p:cNvSpPr>
          <p:nvPr>
            <p:ph type="body" idx="1"/>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4" name="Google Shape;24;p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roblem Layout">
  <p:cSld name="Problem Layout">
    <p:spTree>
      <p:nvGrpSpPr>
        <p:cNvPr id="1" name="Shape 140"/>
        <p:cNvGrpSpPr/>
        <p:nvPr/>
      </p:nvGrpSpPr>
      <p:grpSpPr>
        <a:xfrm>
          <a:off x="0" y="0"/>
          <a:ext cx="0" cy="0"/>
          <a:chOff x="0" y="0"/>
          <a:chExt cx="0" cy="0"/>
        </a:xfrm>
      </p:grpSpPr>
      <p:sp>
        <p:nvSpPr>
          <p:cNvPr id="141" name="Google Shape;141;p11"/>
          <p:cNvSpPr/>
          <p:nvPr/>
        </p:nvSpPr>
        <p:spPr>
          <a:xfrm>
            <a:off x="6266646" y="1233488"/>
            <a:ext cx="5308037" cy="4633893"/>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42" name="Google Shape;142;p11"/>
          <p:cNvSpPr txBox="1">
            <a:spLocks noGrp="1"/>
          </p:cNvSpPr>
          <p:nvPr>
            <p:ph type="body" idx="1"/>
          </p:nvPr>
        </p:nvSpPr>
        <p:spPr>
          <a:xfrm>
            <a:off x="6521184" y="1596386"/>
            <a:ext cx="2778280"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3" name="Google Shape;143;p11"/>
          <p:cNvSpPr/>
          <p:nvPr/>
        </p:nvSpPr>
        <p:spPr>
          <a:xfrm>
            <a:off x="641350" y="1233489"/>
            <a:ext cx="5308037" cy="4633911"/>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44" name="Google Shape;144;p11"/>
          <p:cNvSpPr txBox="1">
            <a:spLocks noGrp="1"/>
          </p:cNvSpPr>
          <p:nvPr>
            <p:ph type="body" idx="2"/>
          </p:nvPr>
        </p:nvSpPr>
        <p:spPr>
          <a:xfrm>
            <a:off x="879321" y="1581720"/>
            <a:ext cx="2778280"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46" name="Google Shape;146;p11"/>
          <p:cNvCxnSpPr/>
          <p:nvPr/>
        </p:nvCxnSpPr>
        <p:spPr>
          <a:xfrm>
            <a:off x="641350" y="2766349"/>
            <a:ext cx="5310000" cy="0"/>
          </a:xfrm>
          <a:prstGeom prst="straightConnector1">
            <a:avLst/>
          </a:prstGeom>
          <a:noFill/>
          <a:ln w="50800" cap="flat" cmpd="sng">
            <a:solidFill>
              <a:srgbClr val="F05F87"/>
            </a:solidFill>
            <a:prstDash val="solid"/>
            <a:round/>
            <a:headEnd type="none" w="sm" len="sm"/>
            <a:tailEnd type="none" w="sm" len="sm"/>
          </a:ln>
        </p:spPr>
      </p:cxnSp>
      <p:cxnSp>
        <p:nvCxnSpPr>
          <p:cNvPr id="147" name="Google Shape;147;p11"/>
          <p:cNvCxnSpPr/>
          <p:nvPr/>
        </p:nvCxnSpPr>
        <p:spPr>
          <a:xfrm>
            <a:off x="6264683" y="2766349"/>
            <a:ext cx="5310000" cy="0"/>
          </a:xfrm>
          <a:prstGeom prst="straightConnector1">
            <a:avLst/>
          </a:prstGeom>
          <a:noFill/>
          <a:ln w="50800" cap="flat" cmpd="sng">
            <a:solidFill>
              <a:srgbClr val="49547C"/>
            </a:solidFill>
            <a:prstDash val="solid"/>
            <a:round/>
            <a:headEnd type="none" w="sm" len="sm"/>
            <a:tailEnd type="none" w="sm" len="sm"/>
          </a:ln>
        </p:spPr>
      </p:cxnSp>
      <p:sp>
        <p:nvSpPr>
          <p:cNvPr id="148" name="Google Shape;148;p11"/>
          <p:cNvSpPr>
            <a:spLocks noGrp="1"/>
          </p:cNvSpPr>
          <p:nvPr>
            <p:ph type="pic" idx="3"/>
          </p:nvPr>
        </p:nvSpPr>
        <p:spPr>
          <a:xfrm>
            <a:off x="6266645" y="2767525"/>
            <a:ext cx="5308038" cy="3101048"/>
          </a:xfrm>
          <a:prstGeom prst="rect">
            <a:avLst/>
          </a:prstGeom>
          <a:noFill/>
          <a:ln>
            <a:noFill/>
          </a:ln>
        </p:spPr>
      </p:sp>
      <p:sp>
        <p:nvSpPr>
          <p:cNvPr id="149" name="Google Shape;149;p11"/>
          <p:cNvSpPr>
            <a:spLocks noGrp="1"/>
          </p:cNvSpPr>
          <p:nvPr>
            <p:ph type="pic" idx="4"/>
          </p:nvPr>
        </p:nvSpPr>
        <p:spPr>
          <a:xfrm>
            <a:off x="648553" y="2766349"/>
            <a:ext cx="5300833" cy="3101048"/>
          </a:xfrm>
          <a:prstGeom prst="rect">
            <a:avLst/>
          </a:prstGeom>
          <a:noFill/>
          <a:ln>
            <a:noFill/>
          </a:ln>
        </p:spPr>
      </p:sp>
      <p:sp>
        <p:nvSpPr>
          <p:cNvPr id="150" name="Google Shape;150;p11"/>
          <p:cNvSpPr txBox="1">
            <a:spLocks noGrp="1"/>
          </p:cNvSpPr>
          <p:nvPr>
            <p:ph type="body" idx="5"/>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1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statement header">
  <p:cSld name="Big statement header">
    <p:spTree>
      <p:nvGrpSpPr>
        <p:cNvPr id="1" name="Shape 152"/>
        <p:cNvGrpSpPr/>
        <p:nvPr/>
      </p:nvGrpSpPr>
      <p:grpSpPr>
        <a:xfrm>
          <a:off x="0" y="0"/>
          <a:ext cx="0" cy="0"/>
          <a:chOff x="0" y="0"/>
          <a:chExt cx="0" cy="0"/>
        </a:xfrm>
      </p:grpSpPr>
      <p:grpSp>
        <p:nvGrpSpPr>
          <p:cNvPr id="153" name="Google Shape;153;p12"/>
          <p:cNvGrpSpPr/>
          <p:nvPr/>
        </p:nvGrpSpPr>
        <p:grpSpPr>
          <a:xfrm>
            <a:off x="0" y="1215709"/>
            <a:ext cx="12192000" cy="951749"/>
            <a:chOff x="0" y="5667469"/>
            <a:chExt cx="12192000" cy="820415"/>
          </a:xfrm>
        </p:grpSpPr>
        <p:sp>
          <p:nvSpPr>
            <p:cNvPr id="154" name="Google Shape;154;p12"/>
            <p:cNvSpPr/>
            <p:nvPr/>
          </p:nvSpPr>
          <p:spPr>
            <a:xfrm>
              <a:off x="0" y="5667469"/>
              <a:ext cx="12192000" cy="820415"/>
            </a:xfrm>
            <a:prstGeom prst="rect">
              <a:avLst/>
            </a:prstGeom>
            <a:solidFill>
              <a:schemeClr val="accent1">
                <a:alpha val="35294"/>
              </a:scheme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400"/>
                <a:buFont typeface="Open Sans"/>
                <a:buNone/>
              </a:pPr>
              <a:endParaRPr sz="1400" b="0" i="0" u="none" strike="noStrike" cap="none">
                <a:solidFill>
                  <a:srgbClr val="30454F"/>
                </a:solidFill>
                <a:latin typeface="Roboto Condensed"/>
                <a:ea typeface="Roboto Condensed"/>
                <a:cs typeface="Roboto Condensed"/>
                <a:sym typeface="Roboto Condensed"/>
              </a:endParaRPr>
            </a:p>
          </p:txBody>
        </p:sp>
        <p:sp>
          <p:nvSpPr>
            <p:cNvPr id="155" name="Google Shape;155;p12"/>
            <p:cNvSpPr/>
            <p:nvPr/>
          </p:nvSpPr>
          <p:spPr>
            <a:xfrm>
              <a:off x="0" y="5723297"/>
              <a:ext cx="12192000" cy="708759"/>
            </a:xfrm>
            <a:prstGeom prst="rect">
              <a:avLst/>
            </a:prstGeom>
            <a:solidFill>
              <a:srgbClr val="4A557D"/>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400"/>
                <a:buFont typeface="Open Sans"/>
                <a:buNone/>
              </a:pPr>
              <a:endParaRPr sz="1400" b="0" i="0" u="none" strike="noStrike" cap="none">
                <a:solidFill>
                  <a:srgbClr val="30454F"/>
                </a:solidFill>
                <a:latin typeface="Roboto Condensed"/>
                <a:ea typeface="Roboto Condensed"/>
                <a:cs typeface="Roboto Condensed"/>
                <a:sym typeface="Roboto Condensed"/>
              </a:endParaRPr>
            </a:p>
          </p:txBody>
        </p:sp>
        <p:sp>
          <p:nvSpPr>
            <p:cNvPr id="156" name="Google Shape;156;p12"/>
            <p:cNvSpPr/>
            <p:nvPr/>
          </p:nvSpPr>
          <p:spPr>
            <a:xfrm>
              <a:off x="1785421" y="5878696"/>
              <a:ext cx="8621160" cy="3979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grpSp>
      <p:sp>
        <p:nvSpPr>
          <p:cNvPr id="157" name="Google Shape;157;p12"/>
          <p:cNvSpPr txBox="1">
            <a:spLocks noGrp="1"/>
          </p:cNvSpPr>
          <p:nvPr>
            <p:ph type="body" idx="1"/>
          </p:nvPr>
        </p:nvSpPr>
        <p:spPr>
          <a:xfrm>
            <a:off x="3962400" y="1523395"/>
            <a:ext cx="3962400" cy="307777"/>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SzPts val="1400"/>
              <a:buNone/>
              <a:defRPr sz="2000">
                <a:solidFill>
                  <a:schemeClr val="lt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8" name="Google Shape;158;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2"/>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pic>
        <p:nvPicPr>
          <p:cNvPr id="160" name="Google Shape;160;p12"/>
          <p:cNvPicPr preferRelativeResize="0"/>
          <p:nvPr/>
        </p:nvPicPr>
        <p:blipFill rotWithShape="1">
          <a:blip r:embed="rId2">
            <a:alphaModFix/>
          </a:blip>
          <a:srcRect l="36235" t="56193" r="28551" b="28755"/>
          <a:stretch/>
        </p:blipFill>
        <p:spPr>
          <a:xfrm rot="10800000" flipH="1">
            <a:off x="0" y="1280474"/>
            <a:ext cx="2759700" cy="1224507"/>
          </a:xfrm>
          <a:prstGeom prst="rect">
            <a:avLst/>
          </a:prstGeom>
          <a:noFill/>
          <a:ln>
            <a:noFill/>
          </a:ln>
        </p:spPr>
      </p:pic>
      <p:sp>
        <p:nvSpPr>
          <p:cNvPr id="161" name="Google Shape;161;p12"/>
          <p:cNvSpPr>
            <a:spLocks noGrp="1"/>
          </p:cNvSpPr>
          <p:nvPr>
            <p:ph type="pic" idx="2"/>
          </p:nvPr>
        </p:nvSpPr>
        <p:spPr>
          <a:xfrm>
            <a:off x="5562600" y="2347735"/>
            <a:ext cx="6002882" cy="3519665"/>
          </a:xfrm>
          <a:prstGeom prst="rect">
            <a:avLst/>
          </a:prstGeom>
          <a:noFill/>
          <a:ln>
            <a:noFill/>
          </a:ln>
        </p:spPr>
      </p:sp>
      <p:sp>
        <p:nvSpPr>
          <p:cNvPr id="162" name="Google Shape;162;p12"/>
          <p:cNvSpPr txBox="1">
            <a:spLocks noGrp="1"/>
          </p:cNvSpPr>
          <p:nvPr>
            <p:ph type="body" idx="3"/>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3" name="Google Shape;163;p12"/>
          <p:cNvSpPr txBox="1">
            <a:spLocks noGrp="1"/>
          </p:cNvSpPr>
          <p:nvPr>
            <p:ph type="body" idx="4"/>
          </p:nvPr>
        </p:nvSpPr>
        <p:spPr>
          <a:xfrm>
            <a:off x="609600" y="2362200"/>
            <a:ext cx="4663440" cy="35052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4" name="Google Shape;164;p1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ds with Charts">
  <p:cSld name="Cards with Charts">
    <p:spTree>
      <p:nvGrpSpPr>
        <p:cNvPr id="1" name="Shape 165"/>
        <p:cNvGrpSpPr/>
        <p:nvPr/>
      </p:nvGrpSpPr>
      <p:grpSpPr>
        <a:xfrm>
          <a:off x="0" y="0"/>
          <a:ext cx="0" cy="0"/>
          <a:chOff x="0" y="0"/>
          <a:chExt cx="0" cy="0"/>
        </a:xfrm>
      </p:grpSpPr>
      <p:sp>
        <p:nvSpPr>
          <p:cNvPr id="166" name="Google Shape;166;p13"/>
          <p:cNvSpPr/>
          <p:nvPr/>
        </p:nvSpPr>
        <p:spPr>
          <a:xfrm>
            <a:off x="6118942" y="1291855"/>
            <a:ext cx="5308037" cy="4499345"/>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67" name="Google Shape;167;p13"/>
          <p:cNvSpPr/>
          <p:nvPr/>
        </p:nvSpPr>
        <p:spPr>
          <a:xfrm>
            <a:off x="6121963" y="1274846"/>
            <a:ext cx="5308037" cy="1038792"/>
          </a:xfrm>
          <a:prstGeom prst="rect">
            <a:avLst/>
          </a:prstGeom>
          <a:solidFill>
            <a:srgbClr val="F5BE2E"/>
          </a:solidFill>
          <a:ln w="9525" cap="flat" cmpd="sng">
            <a:solidFill>
              <a:schemeClr val="accent1"/>
            </a:solidFill>
            <a:prstDash val="solid"/>
            <a:round/>
            <a:headEnd type="none" w="sm" len="sm"/>
            <a:tailEnd type="none" w="sm" len="sm"/>
          </a:ln>
        </p:spPr>
        <p:txBody>
          <a:bodyPr spcFirstLastPara="1" wrap="square" lIns="252000"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p:txBody>
      </p:sp>
      <p:sp>
        <p:nvSpPr>
          <p:cNvPr id="168" name="Google Shape;168;p13"/>
          <p:cNvSpPr txBox="1">
            <a:spLocks noGrp="1"/>
          </p:cNvSpPr>
          <p:nvPr>
            <p:ph type="body" idx="1"/>
          </p:nvPr>
        </p:nvSpPr>
        <p:spPr>
          <a:xfrm>
            <a:off x="6400800" y="1671131"/>
            <a:ext cx="4663440"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9" name="Google Shape;16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13"/>
          <p:cNvSpPr txBox="1"/>
          <p:nvPr/>
        </p:nvSpPr>
        <p:spPr>
          <a:xfrm>
            <a:off x="2139060" y="4731975"/>
            <a:ext cx="162740"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sp>
        <p:nvSpPr>
          <p:cNvPr id="171" name="Google Shape;171;p13"/>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sp>
        <p:nvSpPr>
          <p:cNvPr id="172" name="Google Shape;172;p13"/>
          <p:cNvSpPr/>
          <p:nvPr/>
        </p:nvSpPr>
        <p:spPr>
          <a:xfrm>
            <a:off x="641350" y="1233488"/>
            <a:ext cx="5308037" cy="4499345"/>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pic>
        <p:nvPicPr>
          <p:cNvPr id="173" name="Google Shape;173;p13"/>
          <p:cNvPicPr preferRelativeResize="0"/>
          <p:nvPr/>
        </p:nvPicPr>
        <p:blipFill rotWithShape="1">
          <a:blip r:embed="rId2">
            <a:alphaModFix/>
          </a:blip>
          <a:srcRect l="36235" t="56193" r="28551" b="28755"/>
          <a:stretch/>
        </p:blipFill>
        <p:spPr>
          <a:xfrm rot="-704631" flipH="1">
            <a:off x="8265196" y="821882"/>
            <a:ext cx="4069204" cy="1805548"/>
          </a:xfrm>
          <a:prstGeom prst="rect">
            <a:avLst/>
          </a:prstGeom>
          <a:noFill/>
          <a:ln>
            <a:noFill/>
          </a:ln>
        </p:spPr>
      </p:pic>
      <p:sp>
        <p:nvSpPr>
          <p:cNvPr id="174" name="Google Shape;174;p13"/>
          <p:cNvSpPr/>
          <p:nvPr/>
        </p:nvSpPr>
        <p:spPr>
          <a:xfrm>
            <a:off x="648554" y="1214229"/>
            <a:ext cx="5308037" cy="1038792"/>
          </a:xfrm>
          <a:prstGeom prst="rect">
            <a:avLst/>
          </a:prstGeom>
          <a:solidFill>
            <a:srgbClr val="4A557D"/>
          </a:solidFill>
          <a:ln w="9525" cap="flat" cmpd="sng">
            <a:solidFill>
              <a:schemeClr val="accent1"/>
            </a:solidFill>
            <a:prstDash val="solid"/>
            <a:round/>
            <a:headEnd type="none" w="sm" len="sm"/>
            <a:tailEnd type="none" w="sm" len="sm"/>
          </a:ln>
        </p:spPr>
        <p:txBody>
          <a:bodyPr spcFirstLastPara="1" wrap="square" lIns="252000"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Open Sans"/>
              <a:ea typeface="Open Sans"/>
              <a:cs typeface="Open Sans"/>
              <a:sym typeface="Open Sans"/>
            </a:endParaRPr>
          </a:p>
        </p:txBody>
      </p:sp>
      <p:pic>
        <p:nvPicPr>
          <p:cNvPr id="175" name="Google Shape;175;p13"/>
          <p:cNvPicPr preferRelativeResize="0"/>
          <p:nvPr/>
        </p:nvPicPr>
        <p:blipFill rotWithShape="1">
          <a:blip r:embed="rId2">
            <a:alphaModFix/>
          </a:blip>
          <a:srcRect l="36235" t="56193" r="28551" b="28755"/>
          <a:stretch/>
        </p:blipFill>
        <p:spPr>
          <a:xfrm rot="-704631" flipH="1">
            <a:off x="2615193" y="1004599"/>
            <a:ext cx="3412662" cy="1514234"/>
          </a:xfrm>
          <a:prstGeom prst="rect">
            <a:avLst/>
          </a:prstGeom>
          <a:noFill/>
          <a:ln>
            <a:noFill/>
          </a:ln>
        </p:spPr>
      </p:pic>
      <p:sp>
        <p:nvSpPr>
          <p:cNvPr id="176" name="Google Shape;176;p13"/>
          <p:cNvSpPr txBox="1">
            <a:spLocks noGrp="1"/>
          </p:cNvSpPr>
          <p:nvPr>
            <p:ph type="body" idx="2"/>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7" name="Google Shape;177;p13"/>
          <p:cNvSpPr txBox="1">
            <a:spLocks noGrp="1"/>
          </p:cNvSpPr>
          <p:nvPr>
            <p:ph type="body" idx="3"/>
          </p:nvPr>
        </p:nvSpPr>
        <p:spPr>
          <a:xfrm>
            <a:off x="914400" y="1600200"/>
            <a:ext cx="4663440"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solidFill>
                  <a:schemeClr val="lt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8" name="Google Shape;178;p13"/>
          <p:cNvSpPr>
            <a:spLocks noGrp="1"/>
          </p:cNvSpPr>
          <p:nvPr>
            <p:ph type="chart" idx="4"/>
          </p:nvPr>
        </p:nvSpPr>
        <p:spPr>
          <a:xfrm>
            <a:off x="1447800" y="2590800"/>
            <a:ext cx="3810000" cy="2743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9pPr>
          </a:lstStyle>
          <a:p>
            <a:endParaRPr/>
          </a:p>
        </p:txBody>
      </p:sp>
      <p:sp>
        <p:nvSpPr>
          <p:cNvPr id="179" name="Google Shape;179;p13"/>
          <p:cNvSpPr>
            <a:spLocks noGrp="1"/>
          </p:cNvSpPr>
          <p:nvPr>
            <p:ph type="chart" idx="5"/>
          </p:nvPr>
        </p:nvSpPr>
        <p:spPr>
          <a:xfrm>
            <a:off x="6867960" y="2590800"/>
            <a:ext cx="3810000" cy="2743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9pPr>
          </a:lstStyle>
          <a:p>
            <a:endParaRPr/>
          </a:p>
        </p:txBody>
      </p:sp>
      <p:sp>
        <p:nvSpPr>
          <p:cNvPr id="180" name="Google Shape;180;p1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0"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a:xfrm>
            <a:off x="324415" y="1145391"/>
            <a:ext cx="11543169" cy="10941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06-Apr-22</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5825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3"/>
          <p:cNvSpPr txBox="1">
            <a:spLocks noGrp="1"/>
          </p:cNvSpPr>
          <p:nvPr>
            <p:ph type="body" idx="1"/>
          </p:nvPr>
        </p:nvSpPr>
        <p:spPr>
          <a:xfrm>
            <a:off x="609600" y="1449704"/>
            <a:ext cx="10926763"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2"/>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images layout">
  <p:cSld name="four images layou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605692" y="4572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a:spLocks noGrp="1"/>
          </p:cNvSpPr>
          <p:nvPr>
            <p:ph type="pic" idx="2"/>
          </p:nvPr>
        </p:nvSpPr>
        <p:spPr>
          <a:xfrm>
            <a:off x="1447800" y="1905000"/>
            <a:ext cx="1728788" cy="138499"/>
          </a:xfrm>
          <a:prstGeom prst="rect">
            <a:avLst/>
          </a:prstGeom>
          <a:noFill/>
          <a:ln>
            <a:noFill/>
          </a:ln>
        </p:spPr>
      </p:sp>
      <p:sp>
        <p:nvSpPr>
          <p:cNvPr id="34" name="Google Shape;34;p4"/>
          <p:cNvSpPr>
            <a:spLocks noGrp="1"/>
          </p:cNvSpPr>
          <p:nvPr>
            <p:ph type="pic" idx="3"/>
          </p:nvPr>
        </p:nvSpPr>
        <p:spPr>
          <a:xfrm>
            <a:off x="3733800" y="1905001"/>
            <a:ext cx="1676400" cy="138499"/>
          </a:xfrm>
          <a:prstGeom prst="rect">
            <a:avLst/>
          </a:prstGeom>
          <a:noFill/>
          <a:ln>
            <a:noFill/>
          </a:ln>
        </p:spPr>
      </p:sp>
      <p:sp>
        <p:nvSpPr>
          <p:cNvPr id="35" name="Google Shape;35;p4"/>
          <p:cNvSpPr>
            <a:spLocks noGrp="1"/>
          </p:cNvSpPr>
          <p:nvPr>
            <p:ph type="pic" idx="4"/>
          </p:nvPr>
        </p:nvSpPr>
        <p:spPr>
          <a:xfrm>
            <a:off x="5967412" y="1905000"/>
            <a:ext cx="1728788" cy="138499"/>
          </a:xfrm>
          <a:prstGeom prst="rect">
            <a:avLst/>
          </a:prstGeom>
          <a:noFill/>
          <a:ln>
            <a:noFill/>
          </a:ln>
        </p:spPr>
      </p:sp>
      <p:sp>
        <p:nvSpPr>
          <p:cNvPr id="36" name="Google Shape;36;p4"/>
          <p:cNvSpPr>
            <a:spLocks noGrp="1"/>
          </p:cNvSpPr>
          <p:nvPr>
            <p:ph type="pic" idx="5"/>
          </p:nvPr>
        </p:nvSpPr>
        <p:spPr>
          <a:xfrm>
            <a:off x="8253412" y="1905001"/>
            <a:ext cx="1676400" cy="138499"/>
          </a:xfrm>
          <a:prstGeom prst="rect">
            <a:avLst/>
          </a:prstGeom>
          <a:noFill/>
          <a:ln>
            <a:noFill/>
          </a:ln>
        </p:spPr>
      </p:sp>
      <p:sp>
        <p:nvSpPr>
          <p:cNvPr id="37" name="Google Shape;37;p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ur work">
  <p:cSld name="Our work">
    <p:spTree>
      <p:nvGrpSpPr>
        <p:cNvPr id="1" name="Shape 38"/>
        <p:cNvGrpSpPr/>
        <p:nvPr/>
      </p:nvGrpSpPr>
      <p:grpSpPr>
        <a:xfrm>
          <a:off x="0" y="0"/>
          <a:ext cx="0" cy="0"/>
          <a:chOff x="0" y="0"/>
          <a:chExt cx="0" cy="0"/>
        </a:xfrm>
      </p:grpSpPr>
      <p:sp>
        <p:nvSpPr>
          <p:cNvPr id="39" name="Google Shape;39;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ighlight section">
  <p:cSld name="Highlight section">
    <p:spTree>
      <p:nvGrpSpPr>
        <p:cNvPr id="1" name="Shape 42"/>
        <p:cNvGrpSpPr/>
        <p:nvPr/>
      </p:nvGrpSpPr>
      <p:grpSpPr>
        <a:xfrm>
          <a:off x="0" y="0"/>
          <a:ext cx="0" cy="0"/>
          <a:chOff x="0" y="0"/>
          <a:chExt cx="0" cy="0"/>
        </a:xfrm>
      </p:grpSpPr>
      <p:sp>
        <p:nvSpPr>
          <p:cNvPr id="43" name="Google Shape;43;p6"/>
          <p:cNvSpPr>
            <a:spLocks noGrp="1"/>
          </p:cNvSpPr>
          <p:nvPr>
            <p:ph type="pic" idx="2"/>
          </p:nvPr>
        </p:nvSpPr>
        <p:spPr>
          <a:xfrm>
            <a:off x="611616" y="1333500"/>
            <a:ext cx="533400" cy="342900"/>
          </a:xfrm>
          <a:prstGeom prst="rect">
            <a:avLst/>
          </a:prstGeom>
          <a:noFill/>
          <a:ln>
            <a:noFill/>
          </a:ln>
        </p:spPr>
      </p:sp>
      <p:sp>
        <p:nvSpPr>
          <p:cNvPr id="44" name="Google Shape;44;p6"/>
          <p:cNvSpPr txBox="1">
            <a:spLocks noGrp="1"/>
          </p:cNvSpPr>
          <p:nvPr>
            <p:ph type="body" idx="1"/>
          </p:nvPr>
        </p:nvSpPr>
        <p:spPr>
          <a:xfrm>
            <a:off x="664370" y="4506176"/>
            <a:ext cx="5050629"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b="1" i="0">
                <a:solidFill>
                  <a:srgbClr val="F05F87"/>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6"/>
          <p:cNvSpPr txBox="1">
            <a:spLocks noGrp="1"/>
          </p:cNvSpPr>
          <p:nvPr>
            <p:ph type="body" idx="3"/>
          </p:nvPr>
        </p:nvSpPr>
        <p:spPr>
          <a:xfrm>
            <a:off x="664371" y="1775497"/>
            <a:ext cx="5050629"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b="1" i="0">
                <a:solidFill>
                  <a:srgbClr val="F05F87"/>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4"/>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6"/>
          <p:cNvSpPr>
            <a:spLocks noGrp="1"/>
          </p:cNvSpPr>
          <p:nvPr>
            <p:ph type="pic" idx="5"/>
          </p:nvPr>
        </p:nvSpPr>
        <p:spPr>
          <a:xfrm>
            <a:off x="5867400" y="1189699"/>
            <a:ext cx="5667936" cy="4601501"/>
          </a:xfrm>
          <a:prstGeom prst="rect">
            <a:avLst/>
          </a:prstGeom>
          <a:noFill/>
          <a:ln>
            <a:noFill/>
          </a:ln>
        </p:spPr>
      </p:sp>
      <p:sp>
        <p:nvSpPr>
          <p:cNvPr id="49" name="Google Shape;49;p6"/>
          <p:cNvSpPr txBox="1"/>
          <p:nvPr/>
        </p:nvSpPr>
        <p:spPr>
          <a:xfrm>
            <a:off x="2139060" y="4731975"/>
            <a:ext cx="162740"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sp>
        <p:nvSpPr>
          <p:cNvPr id="50" name="Google Shape;50;p6"/>
          <p:cNvSpPr txBox="1">
            <a:spLocks noGrp="1"/>
          </p:cNvSpPr>
          <p:nvPr>
            <p:ph type="body" idx="6"/>
          </p:nvPr>
        </p:nvSpPr>
        <p:spPr>
          <a:xfrm>
            <a:off x="677030" y="2235017"/>
            <a:ext cx="5050629"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atin typeface="Arial"/>
                <a:ea typeface="Arial"/>
                <a:cs typeface="Arial"/>
                <a:sym typeface="Arial"/>
              </a:defRPr>
            </a:lvl1pPr>
            <a:lvl2pPr marL="914400" lvl="1" indent="-228600" algn="l">
              <a:lnSpc>
                <a:spcPct val="100000"/>
              </a:lnSpc>
              <a:spcBef>
                <a:spcPts val="0"/>
              </a:spcBef>
              <a:spcAft>
                <a:spcPts val="0"/>
              </a:spcAft>
              <a:buSzPts val="1400"/>
              <a:buNone/>
              <a:defRPr sz="1600">
                <a:latin typeface="Arial"/>
                <a:ea typeface="Arial"/>
                <a:cs typeface="Arial"/>
                <a:sym typeface="Arial"/>
              </a:defRPr>
            </a:lvl2pPr>
            <a:lvl3pPr marL="1371600" lvl="2" indent="-228600" algn="l">
              <a:lnSpc>
                <a:spcPct val="100000"/>
              </a:lnSpc>
              <a:spcBef>
                <a:spcPts val="0"/>
              </a:spcBef>
              <a:spcAft>
                <a:spcPts val="0"/>
              </a:spcAft>
              <a:buSzPts val="1400"/>
              <a:buNone/>
              <a:defRPr sz="1600">
                <a:latin typeface="Arial"/>
                <a:ea typeface="Arial"/>
                <a:cs typeface="Arial"/>
                <a:sym typeface="Arial"/>
              </a:defRPr>
            </a:lvl3pPr>
            <a:lvl4pPr marL="1828800" lvl="3" indent="-228600" algn="l">
              <a:lnSpc>
                <a:spcPct val="100000"/>
              </a:lnSpc>
              <a:spcBef>
                <a:spcPts val="0"/>
              </a:spcBef>
              <a:spcAft>
                <a:spcPts val="0"/>
              </a:spcAft>
              <a:buSzPts val="1400"/>
              <a:buNone/>
              <a:defRPr sz="1600">
                <a:latin typeface="Arial"/>
                <a:ea typeface="Arial"/>
                <a:cs typeface="Arial"/>
                <a:sym typeface="Arial"/>
              </a:defRPr>
            </a:lvl4pPr>
            <a:lvl5pPr marL="2286000" lvl="4" indent="-228600" algn="l">
              <a:lnSpc>
                <a:spcPct val="100000"/>
              </a:lnSpc>
              <a:spcBef>
                <a:spcPts val="0"/>
              </a:spcBef>
              <a:spcAft>
                <a:spcPts val="0"/>
              </a:spcAft>
              <a:buSzPts val="1400"/>
              <a:buNone/>
              <a:defRPr sz="1600">
                <a:latin typeface="Arial"/>
                <a:ea typeface="Arial"/>
                <a:cs typeface="Arial"/>
                <a:sym typeface="Arial"/>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6"/>
          <p:cNvSpPr txBox="1">
            <a:spLocks noGrp="1"/>
          </p:cNvSpPr>
          <p:nvPr>
            <p:ph type="body" idx="7"/>
          </p:nvPr>
        </p:nvSpPr>
        <p:spPr>
          <a:xfrm>
            <a:off x="680938" y="4987409"/>
            <a:ext cx="5050629"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sz="1600"/>
            </a:lvl2pPr>
            <a:lvl3pPr marL="1371600" lvl="2" indent="-228600" algn="l">
              <a:lnSpc>
                <a:spcPct val="100000"/>
              </a:lnSpc>
              <a:spcBef>
                <a:spcPts val="0"/>
              </a:spcBef>
              <a:spcAft>
                <a:spcPts val="0"/>
              </a:spcAft>
              <a:buSzPts val="1400"/>
              <a:buNone/>
              <a:defRPr sz="1600"/>
            </a:lvl3pPr>
            <a:lvl4pPr marL="1828800" lvl="3" indent="-228600" algn="l">
              <a:lnSpc>
                <a:spcPct val="100000"/>
              </a:lnSpc>
              <a:spcBef>
                <a:spcPts val="0"/>
              </a:spcBef>
              <a:spcAft>
                <a:spcPts val="0"/>
              </a:spcAft>
              <a:buSzPts val="1400"/>
              <a:buNone/>
              <a:defRPr sz="1600"/>
            </a:lvl4pPr>
            <a:lvl5pPr marL="2286000" lvl="4" indent="-228600" algn="l">
              <a:lnSpc>
                <a:spcPct val="100000"/>
              </a:lnSpc>
              <a:spcBef>
                <a:spcPts val="0"/>
              </a:spcBef>
              <a:spcAft>
                <a:spcPts val="0"/>
              </a:spcAft>
              <a:buSzPts val="1400"/>
              <a:buNone/>
              <a:defRPr sz="1600"/>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6"/>
          <p:cNvSpPr>
            <a:spLocks noGrp="1"/>
          </p:cNvSpPr>
          <p:nvPr>
            <p:ph type="pic" idx="8"/>
          </p:nvPr>
        </p:nvSpPr>
        <p:spPr>
          <a:xfrm>
            <a:off x="609600" y="4041775"/>
            <a:ext cx="533400" cy="342900"/>
          </a:xfrm>
          <a:prstGeom prst="rect">
            <a:avLst/>
          </a:prstGeom>
          <a:noFill/>
          <a:ln>
            <a:noFill/>
          </a:ln>
        </p:spPr>
      </p:sp>
      <p:sp>
        <p:nvSpPr>
          <p:cNvPr id="53" name="Google Shape;53;p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F05F87"/>
                </a:solidFill>
              </a:defRPr>
            </a:lvl1pPr>
            <a:lvl2pPr lvl="1">
              <a:buNone/>
              <a:defRPr>
                <a:solidFill>
                  <a:srgbClr val="F05F87"/>
                </a:solidFill>
              </a:defRPr>
            </a:lvl2pPr>
            <a:lvl3pPr lvl="2">
              <a:buNone/>
              <a:defRPr>
                <a:solidFill>
                  <a:srgbClr val="F05F87"/>
                </a:solidFill>
              </a:defRPr>
            </a:lvl3pPr>
            <a:lvl4pPr lvl="3">
              <a:buNone/>
              <a:defRPr>
                <a:solidFill>
                  <a:srgbClr val="F05F87"/>
                </a:solidFill>
              </a:defRPr>
            </a:lvl4pPr>
            <a:lvl5pPr lvl="4">
              <a:buNone/>
              <a:defRPr>
                <a:solidFill>
                  <a:srgbClr val="F05F87"/>
                </a:solidFill>
              </a:defRPr>
            </a:lvl5pPr>
            <a:lvl6pPr lvl="5">
              <a:buNone/>
              <a:defRPr>
                <a:solidFill>
                  <a:srgbClr val="F05F87"/>
                </a:solidFill>
              </a:defRPr>
            </a:lvl6pPr>
            <a:lvl7pPr lvl="6">
              <a:buNone/>
              <a:defRPr>
                <a:solidFill>
                  <a:srgbClr val="F05F87"/>
                </a:solidFill>
              </a:defRPr>
            </a:lvl7pPr>
            <a:lvl8pPr lvl="7">
              <a:buNone/>
              <a:defRPr>
                <a:solidFill>
                  <a:srgbClr val="F05F87"/>
                </a:solidFill>
              </a:defRPr>
            </a:lvl8pPr>
            <a:lvl9pPr lvl="8">
              <a:buNone/>
              <a:defRPr>
                <a:solidFill>
                  <a:srgbClr val="F05F87"/>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e intro layout">
  <p:cSld name="The intro layout">
    <p:spTree>
      <p:nvGrpSpPr>
        <p:cNvPr id="1" name="Shape 54"/>
        <p:cNvGrpSpPr/>
        <p:nvPr/>
      </p:nvGrpSpPr>
      <p:grpSpPr>
        <a:xfrm>
          <a:off x="0" y="0"/>
          <a:ext cx="0" cy="0"/>
          <a:chOff x="0" y="0"/>
          <a:chExt cx="0" cy="0"/>
        </a:xfrm>
      </p:grpSpPr>
      <p:sp>
        <p:nvSpPr>
          <p:cNvPr id="55" name="Google Shape;55;p7"/>
          <p:cNvSpPr txBox="1">
            <a:spLocks noGrp="1"/>
          </p:cNvSpPr>
          <p:nvPr>
            <p:ph type="body" idx="1"/>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7"/>
          <p:cNvSpPr>
            <a:spLocks noGrp="1"/>
          </p:cNvSpPr>
          <p:nvPr>
            <p:ph type="pic" idx="2"/>
          </p:nvPr>
        </p:nvSpPr>
        <p:spPr>
          <a:xfrm>
            <a:off x="5029200" y="1292225"/>
            <a:ext cx="6507163" cy="4498975"/>
          </a:xfrm>
          <a:prstGeom prst="rect">
            <a:avLst/>
          </a:prstGeom>
          <a:noFill/>
          <a:ln>
            <a:noFill/>
          </a:ln>
        </p:spPr>
      </p:sp>
      <p:sp>
        <p:nvSpPr>
          <p:cNvPr id="57" name="Google Shape;57;p7"/>
          <p:cNvSpPr/>
          <p:nvPr/>
        </p:nvSpPr>
        <p:spPr>
          <a:xfrm>
            <a:off x="609600" y="1292725"/>
            <a:ext cx="4103875" cy="5108075"/>
          </a:xfrm>
          <a:prstGeom prst="rect">
            <a:avLst/>
          </a:prstGeom>
          <a:solidFill>
            <a:srgbClr val="49547C"/>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58" name="Google Shape;58;p7"/>
          <p:cNvSpPr txBox="1">
            <a:spLocks noGrp="1"/>
          </p:cNvSpPr>
          <p:nvPr>
            <p:ph type="body" idx="3"/>
          </p:nvPr>
        </p:nvSpPr>
        <p:spPr>
          <a:xfrm>
            <a:off x="768350" y="1447800"/>
            <a:ext cx="3803650"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solidFill>
                  <a:schemeClr val="lt1"/>
                </a:solidFill>
              </a:defRPr>
            </a:lvl1pPr>
            <a:lvl2pPr marL="914400" lvl="1" indent="-228600" algn="l">
              <a:lnSpc>
                <a:spcPct val="100000"/>
              </a:lnSpc>
              <a:spcBef>
                <a:spcPts val="0"/>
              </a:spcBef>
              <a:spcAft>
                <a:spcPts val="0"/>
              </a:spcAft>
              <a:buSzPts val="1400"/>
              <a:buNone/>
              <a:defRPr sz="1600">
                <a:solidFill>
                  <a:schemeClr val="lt1"/>
                </a:solidFill>
              </a:defRPr>
            </a:lvl2pPr>
            <a:lvl3pPr marL="1371600" lvl="2" indent="-228600" algn="l">
              <a:lnSpc>
                <a:spcPct val="100000"/>
              </a:lnSpc>
              <a:spcBef>
                <a:spcPts val="0"/>
              </a:spcBef>
              <a:spcAft>
                <a:spcPts val="0"/>
              </a:spcAft>
              <a:buSzPts val="1400"/>
              <a:buNone/>
              <a:defRPr sz="1600">
                <a:solidFill>
                  <a:schemeClr val="lt1"/>
                </a:solidFill>
              </a:defRPr>
            </a:lvl3pPr>
            <a:lvl4pPr marL="1828800" lvl="3" indent="-228600" algn="l">
              <a:lnSpc>
                <a:spcPct val="100000"/>
              </a:lnSpc>
              <a:spcBef>
                <a:spcPts val="0"/>
              </a:spcBef>
              <a:spcAft>
                <a:spcPts val="0"/>
              </a:spcAft>
              <a:buSzPts val="1400"/>
              <a:buNone/>
              <a:defRPr sz="1600">
                <a:solidFill>
                  <a:schemeClr val="lt1"/>
                </a:solidFill>
              </a:defRPr>
            </a:lvl4pPr>
            <a:lvl5pPr marL="2286000" lvl="4" indent="-228600" algn="l">
              <a:lnSpc>
                <a:spcPct val="100000"/>
              </a:lnSpc>
              <a:spcBef>
                <a:spcPts val="0"/>
              </a:spcBef>
              <a:spcAft>
                <a:spcPts val="0"/>
              </a:spcAft>
              <a:buSzPts val="1400"/>
              <a:buNone/>
              <a:defRPr sz="1600">
                <a:solidFill>
                  <a:schemeClr val="lt1"/>
                </a:solidFill>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9" name="Google Shape;59;p7"/>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pic>
        <p:nvPicPr>
          <p:cNvPr id="60" name="Google Shape;60;p7"/>
          <p:cNvPicPr preferRelativeResize="0"/>
          <p:nvPr/>
        </p:nvPicPr>
        <p:blipFill rotWithShape="1">
          <a:blip r:embed="rId2">
            <a:alphaModFix/>
          </a:blip>
          <a:srcRect l="36235" t="56193" r="28551" b="28755"/>
          <a:stretch/>
        </p:blipFill>
        <p:spPr>
          <a:xfrm>
            <a:off x="614307" y="4966320"/>
            <a:ext cx="4069204" cy="1805548"/>
          </a:xfrm>
          <a:prstGeom prst="rect">
            <a:avLst/>
          </a:prstGeom>
          <a:noFill/>
          <a:ln>
            <a:noFill/>
          </a:ln>
        </p:spPr>
      </p:pic>
      <p:sp>
        <p:nvSpPr>
          <p:cNvPr id="61" name="Google Shape;61;p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p:nvPr/>
        </p:nvSpPr>
        <p:spPr>
          <a:xfrm>
            <a:off x="8362188" y="1930907"/>
            <a:ext cx="544195" cy="471170"/>
          </a:xfrm>
          <a:custGeom>
            <a:avLst/>
            <a:gdLst/>
            <a:ahLst/>
            <a:cxnLst/>
            <a:rect l="l" t="t" r="r" b="b"/>
            <a:pathLst>
              <a:path w="544195" h="471169" extrusionOk="0">
                <a:moveTo>
                  <a:pt x="477011" y="67309"/>
                </a:moveTo>
                <a:lnTo>
                  <a:pt x="74548" y="67309"/>
                </a:lnTo>
                <a:lnTo>
                  <a:pt x="47148" y="73727"/>
                </a:lnTo>
                <a:lnTo>
                  <a:pt x="23272" y="90646"/>
                </a:lnTo>
                <a:lnTo>
                  <a:pt x="6397" y="114565"/>
                </a:lnTo>
                <a:lnTo>
                  <a:pt x="0" y="141986"/>
                </a:lnTo>
                <a:lnTo>
                  <a:pt x="0" y="396113"/>
                </a:lnTo>
                <a:lnTo>
                  <a:pt x="6397" y="423606"/>
                </a:lnTo>
                <a:lnTo>
                  <a:pt x="23272" y="447563"/>
                </a:lnTo>
                <a:lnTo>
                  <a:pt x="47148" y="464496"/>
                </a:lnTo>
                <a:lnTo>
                  <a:pt x="74548" y="470915"/>
                </a:lnTo>
                <a:lnTo>
                  <a:pt x="477011" y="470915"/>
                </a:lnTo>
                <a:lnTo>
                  <a:pt x="503187" y="464496"/>
                </a:lnTo>
                <a:lnTo>
                  <a:pt x="524494" y="447563"/>
                </a:lnTo>
                <a:lnTo>
                  <a:pt x="538823" y="423606"/>
                </a:lnTo>
                <a:lnTo>
                  <a:pt x="544067" y="396113"/>
                </a:lnTo>
                <a:lnTo>
                  <a:pt x="275716" y="396113"/>
                </a:lnTo>
                <a:lnTo>
                  <a:pt x="227643" y="386770"/>
                </a:lnTo>
                <a:lnTo>
                  <a:pt x="187261" y="360616"/>
                </a:lnTo>
                <a:lnTo>
                  <a:pt x="159452" y="320460"/>
                </a:lnTo>
                <a:lnTo>
                  <a:pt x="149097" y="269113"/>
                </a:lnTo>
                <a:lnTo>
                  <a:pt x="159452" y="220853"/>
                </a:lnTo>
                <a:lnTo>
                  <a:pt x="187261" y="180308"/>
                </a:lnTo>
                <a:lnTo>
                  <a:pt x="227643" y="152384"/>
                </a:lnTo>
                <a:lnTo>
                  <a:pt x="275716" y="141986"/>
                </a:lnTo>
                <a:lnTo>
                  <a:pt x="544067" y="141986"/>
                </a:lnTo>
                <a:lnTo>
                  <a:pt x="538823" y="114565"/>
                </a:lnTo>
                <a:lnTo>
                  <a:pt x="524494" y="90646"/>
                </a:lnTo>
                <a:lnTo>
                  <a:pt x="503187" y="73727"/>
                </a:lnTo>
                <a:lnTo>
                  <a:pt x="477011" y="67309"/>
                </a:lnTo>
                <a:close/>
              </a:path>
              <a:path w="544195" h="471169" extrusionOk="0">
                <a:moveTo>
                  <a:pt x="544067" y="141986"/>
                </a:moveTo>
                <a:lnTo>
                  <a:pt x="275716" y="141986"/>
                </a:lnTo>
                <a:lnTo>
                  <a:pt x="323863" y="152384"/>
                </a:lnTo>
                <a:lnTo>
                  <a:pt x="364283" y="180308"/>
                </a:lnTo>
                <a:lnTo>
                  <a:pt x="392106" y="220853"/>
                </a:lnTo>
                <a:lnTo>
                  <a:pt x="402462" y="269113"/>
                </a:lnTo>
                <a:lnTo>
                  <a:pt x="392106" y="320460"/>
                </a:lnTo>
                <a:lnTo>
                  <a:pt x="364283" y="360616"/>
                </a:lnTo>
                <a:lnTo>
                  <a:pt x="323863" y="386770"/>
                </a:lnTo>
                <a:lnTo>
                  <a:pt x="275716" y="396113"/>
                </a:lnTo>
                <a:lnTo>
                  <a:pt x="544067" y="396113"/>
                </a:lnTo>
                <a:lnTo>
                  <a:pt x="544067" y="141986"/>
                </a:lnTo>
                <a:close/>
              </a:path>
              <a:path w="544195" h="471169" extrusionOk="0">
                <a:moveTo>
                  <a:pt x="275716" y="186816"/>
                </a:moveTo>
                <a:lnTo>
                  <a:pt x="244058" y="193371"/>
                </a:lnTo>
                <a:lnTo>
                  <a:pt x="217995" y="211153"/>
                </a:lnTo>
                <a:lnTo>
                  <a:pt x="200314" y="237341"/>
                </a:lnTo>
                <a:lnTo>
                  <a:pt x="193801" y="269113"/>
                </a:lnTo>
                <a:lnTo>
                  <a:pt x="200314" y="300864"/>
                </a:lnTo>
                <a:lnTo>
                  <a:pt x="217995" y="327009"/>
                </a:lnTo>
                <a:lnTo>
                  <a:pt x="244058" y="344747"/>
                </a:lnTo>
                <a:lnTo>
                  <a:pt x="275716" y="351281"/>
                </a:lnTo>
                <a:lnTo>
                  <a:pt x="307395" y="344747"/>
                </a:lnTo>
                <a:lnTo>
                  <a:pt x="333501" y="327009"/>
                </a:lnTo>
                <a:lnTo>
                  <a:pt x="351226" y="300864"/>
                </a:lnTo>
                <a:lnTo>
                  <a:pt x="357758" y="269113"/>
                </a:lnTo>
                <a:lnTo>
                  <a:pt x="351226" y="237341"/>
                </a:lnTo>
                <a:lnTo>
                  <a:pt x="333501" y="211153"/>
                </a:lnTo>
                <a:lnTo>
                  <a:pt x="307395" y="193371"/>
                </a:lnTo>
                <a:lnTo>
                  <a:pt x="275716" y="186816"/>
                </a:lnTo>
                <a:close/>
              </a:path>
              <a:path w="544195" h="471169" extrusionOk="0">
                <a:moveTo>
                  <a:pt x="350265" y="0"/>
                </a:moveTo>
                <a:lnTo>
                  <a:pt x="201167" y="0"/>
                </a:lnTo>
                <a:lnTo>
                  <a:pt x="188968" y="2573"/>
                </a:lnTo>
                <a:lnTo>
                  <a:pt x="176053" y="9350"/>
                </a:lnTo>
                <a:lnTo>
                  <a:pt x="164520" y="18913"/>
                </a:lnTo>
                <a:lnTo>
                  <a:pt x="156463" y="29844"/>
                </a:lnTo>
                <a:lnTo>
                  <a:pt x="141604" y="67309"/>
                </a:lnTo>
                <a:lnTo>
                  <a:pt x="409955" y="67309"/>
                </a:lnTo>
                <a:lnTo>
                  <a:pt x="394969" y="29844"/>
                </a:lnTo>
                <a:lnTo>
                  <a:pt x="362537" y="2573"/>
                </a:lnTo>
                <a:lnTo>
                  <a:pt x="35026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65" name="Google Shape;65;p8"/>
          <p:cNvSpPr/>
          <p:nvPr/>
        </p:nvSpPr>
        <p:spPr>
          <a:xfrm>
            <a:off x="9963911" y="3695700"/>
            <a:ext cx="576580" cy="306705"/>
          </a:xfrm>
          <a:custGeom>
            <a:avLst/>
            <a:gdLst/>
            <a:ahLst/>
            <a:cxnLst/>
            <a:rect l="l" t="t" r="r" b="b"/>
            <a:pathLst>
              <a:path w="576579" h="306704" extrusionOk="0">
                <a:moveTo>
                  <a:pt x="418211" y="0"/>
                </a:moveTo>
                <a:lnTo>
                  <a:pt x="149987" y="0"/>
                </a:lnTo>
                <a:lnTo>
                  <a:pt x="101031" y="8047"/>
                </a:lnTo>
                <a:lnTo>
                  <a:pt x="59664" y="30427"/>
                </a:lnTo>
                <a:lnTo>
                  <a:pt x="27777" y="64492"/>
                </a:lnTo>
                <a:lnTo>
                  <a:pt x="7259" y="107598"/>
                </a:lnTo>
                <a:lnTo>
                  <a:pt x="0" y="157099"/>
                </a:lnTo>
                <a:lnTo>
                  <a:pt x="7259" y="202757"/>
                </a:lnTo>
                <a:lnTo>
                  <a:pt x="27777" y="243532"/>
                </a:lnTo>
                <a:lnTo>
                  <a:pt x="59664" y="276400"/>
                </a:lnTo>
                <a:lnTo>
                  <a:pt x="101031" y="298339"/>
                </a:lnTo>
                <a:lnTo>
                  <a:pt x="149987" y="306324"/>
                </a:lnTo>
                <a:lnTo>
                  <a:pt x="179288" y="303496"/>
                </a:lnTo>
                <a:lnTo>
                  <a:pt x="207137" y="295513"/>
                </a:lnTo>
                <a:lnTo>
                  <a:pt x="232032" y="283124"/>
                </a:lnTo>
                <a:lnTo>
                  <a:pt x="252476" y="267081"/>
                </a:lnTo>
                <a:lnTo>
                  <a:pt x="521007" y="267081"/>
                </a:lnTo>
                <a:lnTo>
                  <a:pt x="537401" y="251332"/>
                </a:lnTo>
                <a:lnTo>
                  <a:pt x="126238" y="251332"/>
                </a:lnTo>
                <a:lnTo>
                  <a:pt x="126238" y="180594"/>
                </a:lnTo>
                <a:lnTo>
                  <a:pt x="55245" y="180594"/>
                </a:lnTo>
                <a:lnTo>
                  <a:pt x="55245" y="125730"/>
                </a:lnTo>
                <a:lnTo>
                  <a:pt x="126238" y="125730"/>
                </a:lnTo>
                <a:lnTo>
                  <a:pt x="126238" y="54991"/>
                </a:lnTo>
                <a:lnTo>
                  <a:pt x="535978" y="54991"/>
                </a:lnTo>
                <a:lnTo>
                  <a:pt x="511305" y="30427"/>
                </a:lnTo>
                <a:lnTo>
                  <a:pt x="467985" y="8047"/>
                </a:lnTo>
                <a:lnTo>
                  <a:pt x="418211" y="0"/>
                </a:lnTo>
                <a:close/>
              </a:path>
              <a:path w="576579" h="306704" extrusionOk="0">
                <a:moveTo>
                  <a:pt x="521007" y="267081"/>
                </a:moveTo>
                <a:lnTo>
                  <a:pt x="315595" y="267081"/>
                </a:lnTo>
                <a:lnTo>
                  <a:pt x="339433" y="283124"/>
                </a:lnTo>
                <a:lnTo>
                  <a:pt x="363997" y="295513"/>
                </a:lnTo>
                <a:lnTo>
                  <a:pt x="390015" y="303496"/>
                </a:lnTo>
                <a:lnTo>
                  <a:pt x="418211" y="306324"/>
                </a:lnTo>
                <a:lnTo>
                  <a:pt x="467985" y="298339"/>
                </a:lnTo>
                <a:lnTo>
                  <a:pt x="511305" y="276400"/>
                </a:lnTo>
                <a:lnTo>
                  <a:pt x="521007" y="267081"/>
                </a:lnTo>
                <a:close/>
              </a:path>
              <a:path w="576579" h="306704" extrusionOk="0">
                <a:moveTo>
                  <a:pt x="535978" y="54991"/>
                </a:moveTo>
                <a:lnTo>
                  <a:pt x="173609" y="54991"/>
                </a:lnTo>
                <a:lnTo>
                  <a:pt x="181483" y="62864"/>
                </a:lnTo>
                <a:lnTo>
                  <a:pt x="181483" y="125730"/>
                </a:lnTo>
                <a:lnTo>
                  <a:pt x="244602" y="125730"/>
                </a:lnTo>
                <a:lnTo>
                  <a:pt x="244602" y="180594"/>
                </a:lnTo>
                <a:lnTo>
                  <a:pt x="181483" y="180594"/>
                </a:lnTo>
                <a:lnTo>
                  <a:pt x="181409" y="243532"/>
                </a:lnTo>
                <a:lnTo>
                  <a:pt x="173609" y="251332"/>
                </a:lnTo>
                <a:lnTo>
                  <a:pt x="537401" y="251332"/>
                </a:lnTo>
                <a:lnTo>
                  <a:pt x="545522" y="243532"/>
                </a:lnTo>
                <a:lnTo>
                  <a:pt x="554171" y="227837"/>
                </a:lnTo>
                <a:lnTo>
                  <a:pt x="378841" y="227837"/>
                </a:lnTo>
                <a:lnTo>
                  <a:pt x="365972" y="225008"/>
                </a:lnTo>
                <a:lnTo>
                  <a:pt x="353139" y="217011"/>
                </a:lnTo>
                <a:lnTo>
                  <a:pt x="343282" y="204585"/>
                </a:lnTo>
                <a:lnTo>
                  <a:pt x="339344" y="188468"/>
                </a:lnTo>
                <a:lnTo>
                  <a:pt x="343282" y="176976"/>
                </a:lnTo>
                <a:lnTo>
                  <a:pt x="353139" y="166925"/>
                </a:lnTo>
                <a:lnTo>
                  <a:pt x="365972" y="159803"/>
                </a:lnTo>
                <a:lnTo>
                  <a:pt x="378841" y="157099"/>
                </a:lnTo>
                <a:lnTo>
                  <a:pt x="457708" y="157099"/>
                </a:lnTo>
                <a:lnTo>
                  <a:pt x="441571" y="153163"/>
                </a:lnTo>
                <a:lnTo>
                  <a:pt x="429101" y="143335"/>
                </a:lnTo>
                <a:lnTo>
                  <a:pt x="421060" y="130577"/>
                </a:lnTo>
                <a:lnTo>
                  <a:pt x="418211" y="117856"/>
                </a:lnTo>
                <a:lnTo>
                  <a:pt x="421060" y="101738"/>
                </a:lnTo>
                <a:lnTo>
                  <a:pt x="429101" y="89312"/>
                </a:lnTo>
                <a:lnTo>
                  <a:pt x="441571" y="81315"/>
                </a:lnTo>
                <a:lnTo>
                  <a:pt x="457708" y="78486"/>
                </a:lnTo>
                <a:lnTo>
                  <a:pt x="552817" y="78486"/>
                </a:lnTo>
                <a:lnTo>
                  <a:pt x="545522" y="64492"/>
                </a:lnTo>
                <a:lnTo>
                  <a:pt x="535978" y="54991"/>
                </a:lnTo>
                <a:close/>
              </a:path>
              <a:path w="576579" h="306704" extrusionOk="0">
                <a:moveTo>
                  <a:pt x="552817" y="78486"/>
                </a:moveTo>
                <a:lnTo>
                  <a:pt x="457708" y="78486"/>
                </a:lnTo>
                <a:lnTo>
                  <a:pt x="473844" y="81315"/>
                </a:lnTo>
                <a:lnTo>
                  <a:pt x="486314" y="89312"/>
                </a:lnTo>
                <a:lnTo>
                  <a:pt x="494355" y="101738"/>
                </a:lnTo>
                <a:lnTo>
                  <a:pt x="497205" y="117856"/>
                </a:lnTo>
                <a:lnTo>
                  <a:pt x="494355" y="130577"/>
                </a:lnTo>
                <a:lnTo>
                  <a:pt x="486314" y="143335"/>
                </a:lnTo>
                <a:lnTo>
                  <a:pt x="473844" y="153163"/>
                </a:lnTo>
                <a:lnTo>
                  <a:pt x="457708" y="157099"/>
                </a:lnTo>
                <a:lnTo>
                  <a:pt x="378841" y="157099"/>
                </a:lnTo>
                <a:lnTo>
                  <a:pt x="394958" y="159803"/>
                </a:lnTo>
                <a:lnTo>
                  <a:pt x="407384" y="166925"/>
                </a:lnTo>
                <a:lnTo>
                  <a:pt x="415381" y="176976"/>
                </a:lnTo>
                <a:lnTo>
                  <a:pt x="418211" y="188468"/>
                </a:lnTo>
                <a:lnTo>
                  <a:pt x="415381" y="204585"/>
                </a:lnTo>
                <a:lnTo>
                  <a:pt x="407384" y="217011"/>
                </a:lnTo>
                <a:lnTo>
                  <a:pt x="394958" y="225008"/>
                </a:lnTo>
                <a:lnTo>
                  <a:pt x="378841" y="227837"/>
                </a:lnTo>
                <a:lnTo>
                  <a:pt x="554171" y="227837"/>
                </a:lnTo>
                <a:lnTo>
                  <a:pt x="567993" y="202757"/>
                </a:lnTo>
                <a:lnTo>
                  <a:pt x="576072" y="157099"/>
                </a:lnTo>
                <a:lnTo>
                  <a:pt x="567993" y="107598"/>
                </a:lnTo>
                <a:lnTo>
                  <a:pt x="552817" y="78486"/>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grpSp>
        <p:nvGrpSpPr>
          <p:cNvPr id="66" name="Google Shape;66;p8"/>
          <p:cNvGrpSpPr/>
          <p:nvPr/>
        </p:nvGrpSpPr>
        <p:grpSpPr>
          <a:xfrm>
            <a:off x="673954" y="1822459"/>
            <a:ext cx="544195" cy="3663941"/>
            <a:chOff x="673954" y="1600200"/>
            <a:chExt cx="544195" cy="3663941"/>
          </a:xfrm>
        </p:grpSpPr>
        <p:grpSp>
          <p:nvGrpSpPr>
            <p:cNvPr id="67" name="Google Shape;67;p8"/>
            <p:cNvGrpSpPr/>
            <p:nvPr/>
          </p:nvGrpSpPr>
          <p:grpSpPr>
            <a:xfrm>
              <a:off x="673954" y="1600200"/>
              <a:ext cx="544195" cy="563918"/>
              <a:chOff x="673954" y="1600200"/>
              <a:chExt cx="544195" cy="563918"/>
            </a:xfrm>
          </p:grpSpPr>
          <p:sp>
            <p:nvSpPr>
              <p:cNvPr id="68" name="Google Shape;68;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EF5F8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Open Sans"/>
                  <a:ea typeface="Open Sans"/>
                  <a:cs typeface="Open Sans"/>
                  <a:sym typeface="Open Sans"/>
                </a:endParaRPr>
              </a:p>
            </p:txBody>
          </p:sp>
          <p:sp>
            <p:nvSpPr>
              <p:cNvPr id="69" name="Google Shape;69;p8"/>
              <p:cNvSpPr txBox="1"/>
              <p:nvPr/>
            </p:nvSpPr>
            <p:spPr>
              <a:xfrm>
                <a:off x="875154" y="1691081"/>
                <a:ext cx="141795"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FFFFFF"/>
                    </a:solidFill>
                    <a:latin typeface="Arial"/>
                    <a:ea typeface="Arial"/>
                    <a:cs typeface="Arial"/>
                    <a:sym typeface="Arial"/>
                  </a:rPr>
                  <a:t>1</a:t>
                </a:r>
                <a:endParaRPr sz="2000" b="0" i="0" u="none" strike="noStrike" cap="none">
                  <a:solidFill>
                    <a:schemeClr val="dk1"/>
                  </a:solidFill>
                  <a:latin typeface="Arial"/>
                  <a:ea typeface="Arial"/>
                  <a:cs typeface="Arial"/>
                  <a:sym typeface="Arial"/>
                </a:endParaRPr>
              </a:p>
            </p:txBody>
          </p:sp>
        </p:grpSp>
        <p:grpSp>
          <p:nvGrpSpPr>
            <p:cNvPr id="70" name="Google Shape;70;p8"/>
            <p:cNvGrpSpPr/>
            <p:nvPr/>
          </p:nvGrpSpPr>
          <p:grpSpPr>
            <a:xfrm>
              <a:off x="673954" y="2633541"/>
              <a:ext cx="544195" cy="563918"/>
              <a:chOff x="673954" y="1600200"/>
              <a:chExt cx="544195" cy="563918"/>
            </a:xfrm>
          </p:grpSpPr>
          <p:sp>
            <p:nvSpPr>
              <p:cNvPr id="71" name="Google Shape;71;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92D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Open Sans"/>
                  <a:ea typeface="Open Sans"/>
                  <a:cs typeface="Open Sans"/>
                  <a:sym typeface="Open Sans"/>
                </a:endParaRPr>
              </a:p>
            </p:txBody>
          </p:sp>
          <p:sp>
            <p:nvSpPr>
              <p:cNvPr id="72" name="Google Shape;72;p8"/>
              <p:cNvSpPr txBox="1"/>
              <p:nvPr/>
            </p:nvSpPr>
            <p:spPr>
              <a:xfrm>
                <a:off x="875154" y="1691081"/>
                <a:ext cx="141795"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FFFFFF"/>
                    </a:solidFill>
                    <a:latin typeface="Arial"/>
                    <a:ea typeface="Arial"/>
                    <a:cs typeface="Arial"/>
                    <a:sym typeface="Arial"/>
                  </a:rPr>
                  <a:t>1</a:t>
                </a:r>
                <a:endParaRPr sz="2000" b="0" i="0" u="none" strike="noStrike" cap="none">
                  <a:solidFill>
                    <a:schemeClr val="dk1"/>
                  </a:solidFill>
                  <a:latin typeface="Arial"/>
                  <a:ea typeface="Arial"/>
                  <a:cs typeface="Arial"/>
                  <a:sym typeface="Arial"/>
                </a:endParaRPr>
              </a:p>
            </p:txBody>
          </p:sp>
        </p:grpSp>
        <p:grpSp>
          <p:nvGrpSpPr>
            <p:cNvPr id="73" name="Google Shape;73;p8"/>
            <p:cNvGrpSpPr/>
            <p:nvPr/>
          </p:nvGrpSpPr>
          <p:grpSpPr>
            <a:xfrm>
              <a:off x="673954" y="3666882"/>
              <a:ext cx="544195" cy="563918"/>
              <a:chOff x="673954" y="1600200"/>
              <a:chExt cx="544195" cy="563918"/>
            </a:xfrm>
          </p:grpSpPr>
          <p:sp>
            <p:nvSpPr>
              <p:cNvPr id="74" name="Google Shape;74;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4A557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Open Sans"/>
                  <a:ea typeface="Open Sans"/>
                  <a:cs typeface="Open Sans"/>
                  <a:sym typeface="Open Sans"/>
                </a:endParaRPr>
              </a:p>
            </p:txBody>
          </p:sp>
          <p:sp>
            <p:nvSpPr>
              <p:cNvPr id="75" name="Google Shape;75;p8"/>
              <p:cNvSpPr txBox="1"/>
              <p:nvPr/>
            </p:nvSpPr>
            <p:spPr>
              <a:xfrm>
                <a:off x="875154" y="1691081"/>
                <a:ext cx="141795"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FFFFFF"/>
                    </a:solidFill>
                    <a:latin typeface="Arial"/>
                    <a:ea typeface="Arial"/>
                    <a:cs typeface="Arial"/>
                    <a:sym typeface="Arial"/>
                  </a:rPr>
                  <a:t>1</a:t>
                </a:r>
                <a:endParaRPr sz="2000" b="0" i="0" u="none" strike="noStrike" cap="none">
                  <a:solidFill>
                    <a:schemeClr val="dk1"/>
                  </a:solidFill>
                  <a:latin typeface="Arial"/>
                  <a:ea typeface="Arial"/>
                  <a:cs typeface="Arial"/>
                  <a:sym typeface="Arial"/>
                </a:endParaRPr>
              </a:p>
            </p:txBody>
          </p:sp>
        </p:grpSp>
        <p:grpSp>
          <p:nvGrpSpPr>
            <p:cNvPr id="76" name="Google Shape;76;p8"/>
            <p:cNvGrpSpPr/>
            <p:nvPr/>
          </p:nvGrpSpPr>
          <p:grpSpPr>
            <a:xfrm>
              <a:off x="673954" y="4700223"/>
              <a:ext cx="544195" cy="563918"/>
              <a:chOff x="673954" y="1600200"/>
              <a:chExt cx="544195" cy="563918"/>
            </a:xfrm>
          </p:grpSpPr>
          <p:sp>
            <p:nvSpPr>
              <p:cNvPr id="77" name="Google Shape;77;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F5BE2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Open Sans"/>
                  <a:ea typeface="Open Sans"/>
                  <a:cs typeface="Open Sans"/>
                  <a:sym typeface="Open Sans"/>
                </a:endParaRPr>
              </a:p>
            </p:txBody>
          </p:sp>
          <p:sp>
            <p:nvSpPr>
              <p:cNvPr id="78" name="Google Shape;78;p8"/>
              <p:cNvSpPr txBox="1"/>
              <p:nvPr/>
            </p:nvSpPr>
            <p:spPr>
              <a:xfrm>
                <a:off x="875154" y="1691081"/>
                <a:ext cx="141795"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FFFFFF"/>
                    </a:solidFill>
                    <a:latin typeface="Arial"/>
                    <a:ea typeface="Arial"/>
                    <a:cs typeface="Arial"/>
                    <a:sym typeface="Arial"/>
                  </a:rPr>
                  <a:t>1</a:t>
                </a:r>
                <a:endParaRPr sz="2000" b="0" i="0" u="none" strike="noStrike" cap="none">
                  <a:solidFill>
                    <a:schemeClr val="dk1"/>
                  </a:solidFill>
                  <a:latin typeface="Arial"/>
                  <a:ea typeface="Arial"/>
                  <a:cs typeface="Arial"/>
                  <a:sym typeface="Arial"/>
                </a:endParaRPr>
              </a:p>
            </p:txBody>
          </p:sp>
        </p:grpSp>
      </p:grpSp>
      <p:grpSp>
        <p:nvGrpSpPr>
          <p:cNvPr id="79" name="Google Shape;79;p8"/>
          <p:cNvGrpSpPr/>
          <p:nvPr/>
        </p:nvGrpSpPr>
        <p:grpSpPr>
          <a:xfrm>
            <a:off x="7580756" y="1822459"/>
            <a:ext cx="544195" cy="3663941"/>
            <a:chOff x="826354" y="1752600"/>
            <a:chExt cx="544195" cy="3663941"/>
          </a:xfrm>
        </p:grpSpPr>
        <p:grpSp>
          <p:nvGrpSpPr>
            <p:cNvPr id="80" name="Google Shape;80;p8"/>
            <p:cNvGrpSpPr/>
            <p:nvPr/>
          </p:nvGrpSpPr>
          <p:grpSpPr>
            <a:xfrm>
              <a:off x="826354" y="1752600"/>
              <a:ext cx="544195" cy="563918"/>
              <a:chOff x="673954" y="1600200"/>
              <a:chExt cx="544195" cy="563918"/>
            </a:xfrm>
          </p:grpSpPr>
          <p:sp>
            <p:nvSpPr>
              <p:cNvPr id="81" name="Google Shape;81;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F5BE2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82" name="Google Shape;82;p8"/>
              <p:cNvSpPr txBox="1"/>
              <p:nvPr/>
            </p:nvSpPr>
            <p:spPr>
              <a:xfrm>
                <a:off x="875154" y="1691081"/>
                <a:ext cx="14179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grpSp>
        <p:grpSp>
          <p:nvGrpSpPr>
            <p:cNvPr id="83" name="Google Shape;83;p8"/>
            <p:cNvGrpSpPr/>
            <p:nvPr/>
          </p:nvGrpSpPr>
          <p:grpSpPr>
            <a:xfrm>
              <a:off x="826354" y="2785941"/>
              <a:ext cx="544195" cy="563918"/>
              <a:chOff x="673954" y="1600200"/>
              <a:chExt cx="544195" cy="563918"/>
            </a:xfrm>
          </p:grpSpPr>
          <p:sp>
            <p:nvSpPr>
              <p:cNvPr id="84" name="Google Shape;84;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4A557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85" name="Google Shape;85;p8"/>
              <p:cNvSpPr txBox="1"/>
              <p:nvPr/>
            </p:nvSpPr>
            <p:spPr>
              <a:xfrm>
                <a:off x="875154" y="1691081"/>
                <a:ext cx="14179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grpSp>
        <p:grpSp>
          <p:nvGrpSpPr>
            <p:cNvPr id="86" name="Google Shape;86;p8"/>
            <p:cNvGrpSpPr/>
            <p:nvPr/>
          </p:nvGrpSpPr>
          <p:grpSpPr>
            <a:xfrm>
              <a:off x="826354" y="3819282"/>
              <a:ext cx="544195" cy="563918"/>
              <a:chOff x="673954" y="1600200"/>
              <a:chExt cx="544195" cy="563918"/>
            </a:xfrm>
          </p:grpSpPr>
          <p:sp>
            <p:nvSpPr>
              <p:cNvPr id="87" name="Google Shape;87;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81C67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88" name="Google Shape;88;p8"/>
              <p:cNvSpPr txBox="1"/>
              <p:nvPr/>
            </p:nvSpPr>
            <p:spPr>
              <a:xfrm>
                <a:off x="875154" y="1691081"/>
                <a:ext cx="14179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grpSp>
        <p:grpSp>
          <p:nvGrpSpPr>
            <p:cNvPr id="89" name="Google Shape;89;p8"/>
            <p:cNvGrpSpPr/>
            <p:nvPr/>
          </p:nvGrpSpPr>
          <p:grpSpPr>
            <a:xfrm>
              <a:off x="826354" y="4852623"/>
              <a:ext cx="544195" cy="563918"/>
              <a:chOff x="673954" y="1600200"/>
              <a:chExt cx="544195" cy="563918"/>
            </a:xfrm>
          </p:grpSpPr>
          <p:sp>
            <p:nvSpPr>
              <p:cNvPr id="90" name="Google Shape;90;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EF5F8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91" name="Google Shape;91;p8"/>
              <p:cNvSpPr txBox="1"/>
              <p:nvPr/>
            </p:nvSpPr>
            <p:spPr>
              <a:xfrm>
                <a:off x="875154" y="1691081"/>
                <a:ext cx="14179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grpSp>
      </p:grpSp>
      <p:sp>
        <p:nvSpPr>
          <p:cNvPr id="92" name="Google Shape;92;p8"/>
          <p:cNvSpPr txBox="1">
            <a:spLocks noGrp="1"/>
          </p:cNvSpPr>
          <p:nvPr>
            <p:ph type="body" idx="1"/>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3" name="Google Shape;93;p8"/>
          <p:cNvSpPr txBox="1">
            <a:spLocks noGrp="1"/>
          </p:cNvSpPr>
          <p:nvPr>
            <p:ph type="body" idx="2"/>
          </p:nvPr>
        </p:nvSpPr>
        <p:spPr>
          <a:xfrm>
            <a:off x="1571380" y="196426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4" name="Google Shape;94;p8"/>
          <p:cNvSpPr txBox="1">
            <a:spLocks noGrp="1"/>
          </p:cNvSpPr>
          <p:nvPr>
            <p:ph type="body" idx="3"/>
          </p:nvPr>
        </p:nvSpPr>
        <p:spPr>
          <a:xfrm>
            <a:off x="1571380" y="294668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8"/>
          <p:cNvSpPr txBox="1">
            <a:spLocks noGrp="1"/>
          </p:cNvSpPr>
          <p:nvPr>
            <p:ph type="body" idx="4"/>
          </p:nvPr>
        </p:nvSpPr>
        <p:spPr>
          <a:xfrm>
            <a:off x="1571380" y="396818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8"/>
          <p:cNvSpPr txBox="1">
            <a:spLocks noGrp="1"/>
          </p:cNvSpPr>
          <p:nvPr>
            <p:ph type="body" idx="5"/>
          </p:nvPr>
        </p:nvSpPr>
        <p:spPr>
          <a:xfrm>
            <a:off x="1571380" y="4987108"/>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7" name="Google Shape;97;p8"/>
          <p:cNvSpPr txBox="1">
            <a:spLocks noGrp="1"/>
          </p:cNvSpPr>
          <p:nvPr>
            <p:ph type="body" idx="6"/>
          </p:nvPr>
        </p:nvSpPr>
        <p:spPr>
          <a:xfrm>
            <a:off x="8606671" y="196426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8" name="Google Shape;98;p8"/>
          <p:cNvSpPr txBox="1">
            <a:spLocks noGrp="1"/>
          </p:cNvSpPr>
          <p:nvPr>
            <p:ph type="body" idx="7"/>
          </p:nvPr>
        </p:nvSpPr>
        <p:spPr>
          <a:xfrm>
            <a:off x="8634285" y="294668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8"/>
          <p:cNvSpPr txBox="1">
            <a:spLocks noGrp="1"/>
          </p:cNvSpPr>
          <p:nvPr>
            <p:ph type="body" idx="8"/>
          </p:nvPr>
        </p:nvSpPr>
        <p:spPr>
          <a:xfrm>
            <a:off x="8606671" y="3970658"/>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8"/>
          <p:cNvSpPr txBox="1">
            <a:spLocks noGrp="1"/>
          </p:cNvSpPr>
          <p:nvPr>
            <p:ph type="body" idx="9"/>
          </p:nvPr>
        </p:nvSpPr>
        <p:spPr>
          <a:xfrm>
            <a:off x="8606671" y="5011066"/>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e comparison Layout">
  <p:cSld name="The comparison Layout">
    <p:spTree>
      <p:nvGrpSpPr>
        <p:cNvPr id="1" name="Shape 102"/>
        <p:cNvGrpSpPr/>
        <p:nvPr/>
      </p:nvGrpSpPr>
      <p:grpSpPr>
        <a:xfrm>
          <a:off x="0" y="0"/>
          <a:ext cx="0" cy="0"/>
          <a:chOff x="0" y="0"/>
          <a:chExt cx="0" cy="0"/>
        </a:xfrm>
      </p:grpSpPr>
      <p:sp>
        <p:nvSpPr>
          <p:cNvPr id="103" name="Google Shape;103;p9"/>
          <p:cNvSpPr/>
          <p:nvPr/>
        </p:nvSpPr>
        <p:spPr>
          <a:xfrm>
            <a:off x="628296" y="1313273"/>
            <a:ext cx="5308037" cy="4554127"/>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04" name="Google Shape;104;p9"/>
          <p:cNvSpPr/>
          <p:nvPr/>
        </p:nvSpPr>
        <p:spPr>
          <a:xfrm>
            <a:off x="6253592" y="1313273"/>
            <a:ext cx="5308037" cy="4554127"/>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05" name="Google Shape;105;p9"/>
          <p:cNvSpPr/>
          <p:nvPr/>
        </p:nvSpPr>
        <p:spPr>
          <a:xfrm>
            <a:off x="6253592" y="1313273"/>
            <a:ext cx="5308037" cy="747711"/>
          </a:xfrm>
          <a:prstGeom prst="rect">
            <a:avLst/>
          </a:prstGeom>
          <a:solidFill>
            <a:srgbClr val="F05F87"/>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Open Sans"/>
              <a:ea typeface="Open Sans"/>
              <a:cs typeface="Open Sans"/>
              <a:sym typeface="Open Sans"/>
            </a:endParaRPr>
          </a:p>
        </p:txBody>
      </p:sp>
      <p:sp>
        <p:nvSpPr>
          <p:cNvPr id="106" name="Google Shape;106;p9"/>
          <p:cNvSpPr txBox="1">
            <a:spLocks noGrp="1"/>
          </p:cNvSpPr>
          <p:nvPr>
            <p:ph type="body" idx="1"/>
          </p:nvPr>
        </p:nvSpPr>
        <p:spPr>
          <a:xfrm>
            <a:off x="7543800" y="1478062"/>
            <a:ext cx="2971800" cy="307777"/>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SzPts val="1400"/>
              <a:buNone/>
              <a:defRPr sz="2000">
                <a:solidFill>
                  <a:schemeClr val="lt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9"/>
          <p:cNvSpPr/>
          <p:nvPr/>
        </p:nvSpPr>
        <p:spPr>
          <a:xfrm>
            <a:off x="628296" y="1313273"/>
            <a:ext cx="5308037" cy="747711"/>
          </a:xfrm>
          <a:prstGeom prst="rect">
            <a:avLst/>
          </a:prstGeom>
          <a:solidFill>
            <a:srgbClr val="81C677"/>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08" name="Google Shape;108;p9"/>
          <p:cNvSpPr txBox="1">
            <a:spLocks noGrp="1"/>
          </p:cNvSpPr>
          <p:nvPr>
            <p:ph type="body" idx="2"/>
          </p:nvPr>
        </p:nvSpPr>
        <p:spPr>
          <a:xfrm>
            <a:off x="2001915" y="1478062"/>
            <a:ext cx="297180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chemeClr val="lt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9"/>
          <p:cNvSpPr txBox="1">
            <a:spLocks noGrp="1"/>
          </p:cNvSpPr>
          <p:nvPr>
            <p:ph type="body" idx="3"/>
          </p:nvPr>
        </p:nvSpPr>
        <p:spPr>
          <a:xfrm>
            <a:off x="628649" y="2057400"/>
            <a:ext cx="5307683" cy="38100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sz="1600"/>
            </a:lvl2pPr>
            <a:lvl3pPr marL="1371600" lvl="2" indent="-228600" algn="l">
              <a:lnSpc>
                <a:spcPct val="100000"/>
              </a:lnSpc>
              <a:spcBef>
                <a:spcPts val="0"/>
              </a:spcBef>
              <a:spcAft>
                <a:spcPts val="0"/>
              </a:spcAft>
              <a:buSzPts val="1400"/>
              <a:buNone/>
              <a:defRPr sz="1600"/>
            </a:lvl3pPr>
            <a:lvl4pPr marL="1828800" lvl="3" indent="-228600" algn="l">
              <a:lnSpc>
                <a:spcPct val="100000"/>
              </a:lnSpc>
              <a:spcBef>
                <a:spcPts val="0"/>
              </a:spcBef>
              <a:spcAft>
                <a:spcPts val="0"/>
              </a:spcAft>
              <a:buSzPts val="1400"/>
              <a:buNone/>
              <a:defRPr sz="1600"/>
            </a:lvl4pPr>
            <a:lvl5pPr marL="2286000" lvl="4" indent="-228600" algn="l">
              <a:lnSpc>
                <a:spcPct val="100000"/>
              </a:lnSpc>
              <a:spcBef>
                <a:spcPts val="0"/>
              </a:spcBef>
              <a:spcAft>
                <a:spcPts val="0"/>
              </a:spcAft>
              <a:buSzPts val="1400"/>
              <a:buNone/>
              <a:defRPr sz="1600"/>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p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9"/>
          <p:cNvSpPr txBox="1"/>
          <p:nvPr/>
        </p:nvSpPr>
        <p:spPr>
          <a:xfrm>
            <a:off x="2139060" y="4731975"/>
            <a:ext cx="162740"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sp>
        <p:nvSpPr>
          <p:cNvPr id="112" name="Google Shape;112;p9"/>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sp>
        <p:nvSpPr>
          <p:cNvPr id="113" name="Google Shape;113;p9"/>
          <p:cNvSpPr>
            <a:spLocks noGrp="1"/>
          </p:cNvSpPr>
          <p:nvPr>
            <p:ph type="pic" idx="4"/>
          </p:nvPr>
        </p:nvSpPr>
        <p:spPr>
          <a:xfrm>
            <a:off x="6253592" y="2057400"/>
            <a:ext cx="5317136" cy="3810000"/>
          </a:xfrm>
          <a:prstGeom prst="rect">
            <a:avLst/>
          </a:prstGeom>
          <a:noFill/>
          <a:ln>
            <a:noFill/>
          </a:ln>
        </p:spPr>
      </p:sp>
      <p:sp>
        <p:nvSpPr>
          <p:cNvPr id="114" name="Google Shape;114;p9"/>
          <p:cNvSpPr/>
          <p:nvPr/>
        </p:nvSpPr>
        <p:spPr>
          <a:xfrm>
            <a:off x="767714" y="2173268"/>
            <a:ext cx="5029200" cy="325345"/>
          </a:xfrm>
          <a:prstGeom prst="rect">
            <a:avLst/>
          </a:prstGeom>
          <a:noFill/>
          <a:ln>
            <a:noFill/>
          </a:ln>
        </p:spPr>
        <p:txBody>
          <a:bodyPr spcFirstLastPara="1" wrap="square" lIns="91425" tIns="45700" rIns="91425" bIns="45700" anchor="t" anchorCtr="0">
            <a:noAutofit/>
          </a:bodyPr>
          <a:lstStyle/>
          <a:p>
            <a:pPr marL="0" marR="165963" lvl="0" indent="0" algn="l" rtl="0">
              <a:lnSpc>
                <a:spcPct val="101099"/>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p:txBody>
      </p:sp>
      <p:sp>
        <p:nvSpPr>
          <p:cNvPr id="115" name="Google Shape;115;p9"/>
          <p:cNvSpPr txBox="1">
            <a:spLocks noGrp="1"/>
          </p:cNvSpPr>
          <p:nvPr>
            <p:ph type="body" idx="5"/>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116" name="Google Shape;116;p9"/>
          <p:cNvPicPr preferRelativeResize="0"/>
          <p:nvPr/>
        </p:nvPicPr>
        <p:blipFill rotWithShape="1">
          <a:blip r:embed="rId2">
            <a:alphaModFix/>
          </a:blip>
          <a:srcRect l="36235" t="56193" r="28551" b="28755"/>
          <a:stretch/>
        </p:blipFill>
        <p:spPr>
          <a:xfrm>
            <a:off x="628296" y="1309893"/>
            <a:ext cx="1916544" cy="902775"/>
          </a:xfrm>
          <a:prstGeom prst="rect">
            <a:avLst/>
          </a:prstGeom>
          <a:noFill/>
          <a:ln>
            <a:noFill/>
          </a:ln>
        </p:spPr>
      </p:pic>
      <p:pic>
        <p:nvPicPr>
          <p:cNvPr id="117" name="Google Shape;117;p9"/>
          <p:cNvPicPr preferRelativeResize="0"/>
          <p:nvPr/>
        </p:nvPicPr>
        <p:blipFill rotWithShape="1">
          <a:blip r:embed="rId2">
            <a:alphaModFix/>
          </a:blip>
          <a:srcRect l="36235" t="56193" r="28551" b="28755"/>
          <a:stretch/>
        </p:blipFill>
        <p:spPr>
          <a:xfrm>
            <a:off x="6182655" y="1396006"/>
            <a:ext cx="1916544" cy="902775"/>
          </a:xfrm>
          <a:prstGeom prst="rect">
            <a:avLst/>
          </a:prstGeom>
          <a:noFill/>
          <a:ln>
            <a:noFill/>
          </a:ln>
        </p:spPr>
      </p:pic>
      <p:sp>
        <p:nvSpPr>
          <p:cNvPr id="118" name="Google Shape;118;p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yout with Pointers">
  <p:cSld name="Layout with Pointers">
    <p:spTree>
      <p:nvGrpSpPr>
        <p:cNvPr id="1" name="Shape 119"/>
        <p:cNvGrpSpPr/>
        <p:nvPr/>
      </p:nvGrpSpPr>
      <p:grpSpPr>
        <a:xfrm>
          <a:off x="0" y="0"/>
          <a:ext cx="0" cy="0"/>
          <a:chOff x="0" y="0"/>
          <a:chExt cx="0" cy="0"/>
        </a:xfrm>
      </p:grpSpPr>
      <p:sp>
        <p:nvSpPr>
          <p:cNvPr id="120" name="Google Shape;120;p10"/>
          <p:cNvSpPr txBox="1">
            <a:spLocks noGrp="1"/>
          </p:cNvSpPr>
          <p:nvPr>
            <p:ph type="body" idx="1"/>
          </p:nvPr>
        </p:nvSpPr>
        <p:spPr>
          <a:xfrm>
            <a:off x="1151577" y="1958014"/>
            <a:ext cx="407987"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solidFill>
                  <a:srgbClr val="4F81BD"/>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1" name="Google Shape;121;p10"/>
          <p:cNvSpPr txBox="1">
            <a:spLocks noGrp="1"/>
          </p:cNvSpPr>
          <p:nvPr>
            <p:ph type="body" idx="2"/>
          </p:nvPr>
        </p:nvSpPr>
        <p:spPr>
          <a:xfrm>
            <a:off x="1151577" y="3451590"/>
            <a:ext cx="407987"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solidFill>
                  <a:srgbClr val="4F81BD"/>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2" name="Google Shape;122;p10"/>
          <p:cNvSpPr txBox="1">
            <a:spLocks noGrp="1"/>
          </p:cNvSpPr>
          <p:nvPr>
            <p:ph type="body" idx="3"/>
          </p:nvPr>
        </p:nvSpPr>
        <p:spPr>
          <a:xfrm>
            <a:off x="1143000" y="5029200"/>
            <a:ext cx="407987"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solidFill>
                  <a:srgbClr val="4F81BD"/>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3" name="Google Shape;123;p10"/>
          <p:cNvSpPr txBox="1">
            <a:spLocks noGrp="1"/>
          </p:cNvSpPr>
          <p:nvPr>
            <p:ph type="body" idx="4"/>
          </p:nvPr>
        </p:nvSpPr>
        <p:spPr>
          <a:xfrm>
            <a:off x="2068513" y="3124200"/>
            <a:ext cx="7380287" cy="1066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4" name="Google Shape;124;p1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0"/>
          <p:cNvSpPr txBox="1"/>
          <p:nvPr/>
        </p:nvSpPr>
        <p:spPr>
          <a:xfrm>
            <a:off x="2139060" y="4731975"/>
            <a:ext cx="162740"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sp>
        <p:nvSpPr>
          <p:cNvPr id="126" name="Google Shape;126;p10"/>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grpSp>
        <p:nvGrpSpPr>
          <p:cNvPr id="127" name="Google Shape;127;p10"/>
          <p:cNvGrpSpPr/>
          <p:nvPr/>
        </p:nvGrpSpPr>
        <p:grpSpPr>
          <a:xfrm>
            <a:off x="1529380" y="1972267"/>
            <a:ext cx="267843" cy="267843"/>
            <a:chOff x="5127585" y="2129742"/>
            <a:chExt cx="324090" cy="324090"/>
          </a:xfrm>
        </p:grpSpPr>
        <p:sp>
          <p:nvSpPr>
            <p:cNvPr id="128" name="Google Shape;128;p10"/>
            <p:cNvSpPr/>
            <p:nvPr/>
          </p:nvSpPr>
          <p:spPr>
            <a:xfrm>
              <a:off x="5127585" y="2129742"/>
              <a:ext cx="324090" cy="324090"/>
            </a:xfrm>
            <a:prstGeom prst="ellipse">
              <a:avLst/>
            </a:prstGeom>
            <a:solidFill>
              <a:srgbClr val="ED6D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29" name="Google Shape;129;p10"/>
            <p:cNvSpPr/>
            <p:nvPr/>
          </p:nvSpPr>
          <p:spPr>
            <a:xfrm>
              <a:off x="5209057" y="2211214"/>
              <a:ext cx="161146" cy="161146"/>
            </a:xfrm>
            <a:prstGeom prst="ellipse">
              <a:avLst/>
            </a:prstGeom>
            <a:solidFill>
              <a:schemeClr val="lt1"/>
            </a:solidFill>
            <a:ln w="349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grpSp>
      <p:grpSp>
        <p:nvGrpSpPr>
          <p:cNvPr id="130" name="Google Shape;130;p10"/>
          <p:cNvGrpSpPr/>
          <p:nvPr/>
        </p:nvGrpSpPr>
        <p:grpSpPr>
          <a:xfrm>
            <a:off x="1529380" y="3444201"/>
            <a:ext cx="267843" cy="267843"/>
            <a:chOff x="5127585" y="2129742"/>
            <a:chExt cx="324090" cy="324090"/>
          </a:xfrm>
        </p:grpSpPr>
        <p:sp>
          <p:nvSpPr>
            <p:cNvPr id="131" name="Google Shape;131;p10"/>
            <p:cNvSpPr/>
            <p:nvPr/>
          </p:nvSpPr>
          <p:spPr>
            <a:xfrm>
              <a:off x="5127585" y="2129742"/>
              <a:ext cx="324090" cy="324090"/>
            </a:xfrm>
            <a:prstGeom prst="ellipse">
              <a:avLst/>
            </a:prstGeom>
            <a:solidFill>
              <a:srgbClr val="ED6D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32" name="Google Shape;132;p10"/>
            <p:cNvSpPr/>
            <p:nvPr/>
          </p:nvSpPr>
          <p:spPr>
            <a:xfrm>
              <a:off x="5209057" y="2211214"/>
              <a:ext cx="161146" cy="161146"/>
            </a:xfrm>
            <a:prstGeom prst="ellipse">
              <a:avLst/>
            </a:prstGeom>
            <a:solidFill>
              <a:schemeClr val="lt1"/>
            </a:solidFill>
            <a:ln w="349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grpSp>
      <p:grpSp>
        <p:nvGrpSpPr>
          <p:cNvPr id="133" name="Google Shape;133;p10"/>
          <p:cNvGrpSpPr/>
          <p:nvPr/>
        </p:nvGrpSpPr>
        <p:grpSpPr>
          <a:xfrm>
            <a:off x="1529380" y="5046207"/>
            <a:ext cx="267843" cy="267843"/>
            <a:chOff x="5127585" y="2129742"/>
            <a:chExt cx="324090" cy="324090"/>
          </a:xfrm>
        </p:grpSpPr>
        <p:sp>
          <p:nvSpPr>
            <p:cNvPr id="134" name="Google Shape;134;p10"/>
            <p:cNvSpPr/>
            <p:nvPr/>
          </p:nvSpPr>
          <p:spPr>
            <a:xfrm>
              <a:off x="5127585" y="2129742"/>
              <a:ext cx="324090" cy="324090"/>
            </a:xfrm>
            <a:prstGeom prst="ellipse">
              <a:avLst/>
            </a:prstGeom>
            <a:solidFill>
              <a:srgbClr val="ED6D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35" name="Google Shape;135;p10"/>
            <p:cNvSpPr/>
            <p:nvPr/>
          </p:nvSpPr>
          <p:spPr>
            <a:xfrm>
              <a:off x="5209057" y="2211214"/>
              <a:ext cx="161146" cy="161146"/>
            </a:xfrm>
            <a:prstGeom prst="ellipse">
              <a:avLst/>
            </a:prstGeom>
            <a:solidFill>
              <a:schemeClr val="lt1"/>
            </a:solidFill>
            <a:ln w="349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grpSp>
      <p:sp>
        <p:nvSpPr>
          <p:cNvPr id="136" name="Google Shape;136;p10"/>
          <p:cNvSpPr txBox="1">
            <a:spLocks noGrp="1"/>
          </p:cNvSpPr>
          <p:nvPr>
            <p:ph type="body" idx="5"/>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7" name="Google Shape;137;p10"/>
          <p:cNvSpPr txBox="1">
            <a:spLocks noGrp="1"/>
          </p:cNvSpPr>
          <p:nvPr>
            <p:ph type="body" idx="6"/>
          </p:nvPr>
        </p:nvSpPr>
        <p:spPr>
          <a:xfrm>
            <a:off x="2073593" y="4745389"/>
            <a:ext cx="7380287" cy="1066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8" name="Google Shape;138;p10"/>
          <p:cNvSpPr txBox="1">
            <a:spLocks noGrp="1"/>
          </p:cNvSpPr>
          <p:nvPr>
            <p:ph type="body" idx="7"/>
          </p:nvPr>
        </p:nvSpPr>
        <p:spPr>
          <a:xfrm>
            <a:off x="2077261" y="1665568"/>
            <a:ext cx="7380287" cy="1066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9" name="Google Shape;139;p1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4F81BD"/>
                </a:solidFill>
              </a:defRPr>
            </a:lvl1pPr>
            <a:lvl2pPr lvl="1">
              <a:buNone/>
              <a:defRPr>
                <a:solidFill>
                  <a:srgbClr val="4F81BD"/>
                </a:solidFill>
              </a:defRPr>
            </a:lvl2pPr>
            <a:lvl3pPr lvl="2">
              <a:buNone/>
              <a:defRPr>
                <a:solidFill>
                  <a:srgbClr val="4F81BD"/>
                </a:solidFill>
              </a:defRPr>
            </a:lvl3pPr>
            <a:lvl4pPr lvl="3">
              <a:buNone/>
              <a:defRPr>
                <a:solidFill>
                  <a:srgbClr val="4F81BD"/>
                </a:solidFill>
              </a:defRPr>
            </a:lvl4pPr>
            <a:lvl5pPr lvl="4">
              <a:buNone/>
              <a:defRPr>
                <a:solidFill>
                  <a:srgbClr val="4F81BD"/>
                </a:solidFill>
              </a:defRPr>
            </a:lvl5pPr>
            <a:lvl6pPr lvl="5">
              <a:buNone/>
              <a:defRPr>
                <a:solidFill>
                  <a:srgbClr val="4F81BD"/>
                </a:solidFill>
              </a:defRPr>
            </a:lvl6pPr>
            <a:lvl7pPr lvl="6">
              <a:buNone/>
              <a:defRPr>
                <a:solidFill>
                  <a:srgbClr val="4F81BD"/>
                </a:solidFill>
              </a:defRPr>
            </a:lvl7pPr>
            <a:lvl8pPr lvl="7">
              <a:buNone/>
              <a:defRPr>
                <a:solidFill>
                  <a:srgbClr val="4F81BD"/>
                </a:solidFill>
              </a:defRPr>
            </a:lvl8pPr>
            <a:lvl9pPr lvl="8">
              <a:buNone/>
              <a:defRPr>
                <a:solidFill>
                  <a:srgbClr val="4F81BD"/>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5">
            <a:alphaModFix/>
          </a:blip>
          <a:srcRect/>
          <a:stretch/>
        </p:blipFill>
        <p:spPr>
          <a:xfrm>
            <a:off x="10058400" y="465180"/>
            <a:ext cx="1512263" cy="373020"/>
          </a:xfrm>
          <a:prstGeom prst="rect">
            <a:avLst/>
          </a:prstGeom>
          <a:noFill/>
          <a:ln>
            <a:noFill/>
          </a:ln>
        </p:spPr>
      </p:pic>
      <p:sp>
        <p:nvSpPr>
          <p:cNvPr id="11" name="Google Shape;11;p1"/>
          <p:cNvSpPr/>
          <p:nvPr/>
        </p:nvSpPr>
        <p:spPr>
          <a:xfrm>
            <a:off x="0" y="0"/>
            <a:ext cx="12192000" cy="6858000"/>
          </a:xfrm>
          <a:custGeom>
            <a:avLst/>
            <a:gdLst/>
            <a:ahLst/>
            <a:cxnLst/>
            <a:rect l="l" t="t" r="r" b="b"/>
            <a:pathLst>
              <a:path w="12192000" h="6858000" extrusionOk="0">
                <a:moveTo>
                  <a:pt x="0" y="6858000"/>
                </a:moveTo>
                <a:lnTo>
                  <a:pt x="12192000" y="6858000"/>
                </a:lnTo>
                <a:lnTo>
                  <a:pt x="12192000" y="0"/>
                </a:lnTo>
                <a:lnTo>
                  <a:pt x="0" y="0"/>
                </a:lnTo>
                <a:lnTo>
                  <a:pt x="0" y="6858000"/>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 name="Google Shape;12;p1"/>
          <p:cNvSpPr txBox="1">
            <a:spLocks noGrp="1"/>
          </p:cNvSpPr>
          <p:nvPr>
            <p:ph type="body" idx="1"/>
          </p:nvPr>
        </p:nvSpPr>
        <p:spPr>
          <a:xfrm>
            <a:off x="999845" y="1449704"/>
            <a:ext cx="10192308"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9pPr>
          </a:lstStyle>
          <a:p>
            <a:endParaRPr/>
          </a:p>
        </p:txBody>
      </p:sp>
      <p:sp>
        <p:nvSpPr>
          <p:cNvPr id="13" name="Google Shape;1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9pPr>
          </a:lstStyle>
          <a:p>
            <a:endParaRPr/>
          </a:p>
        </p:txBody>
      </p:sp>
      <p:grpSp>
        <p:nvGrpSpPr>
          <p:cNvPr id="14" name="Google Shape;14;p1"/>
          <p:cNvGrpSpPr/>
          <p:nvPr/>
        </p:nvGrpSpPr>
        <p:grpSpPr>
          <a:xfrm>
            <a:off x="286603" y="914400"/>
            <a:ext cx="11278479" cy="95534"/>
            <a:chOff x="654627" y="1143000"/>
            <a:chExt cx="10910455" cy="0"/>
          </a:xfrm>
        </p:grpSpPr>
        <p:cxnSp>
          <p:nvCxnSpPr>
            <p:cNvPr id="15" name="Google Shape;15;p1"/>
            <p:cNvCxnSpPr/>
            <p:nvPr/>
          </p:nvCxnSpPr>
          <p:spPr>
            <a:xfrm>
              <a:off x="654627" y="1143000"/>
              <a:ext cx="4883728" cy="0"/>
            </a:xfrm>
            <a:prstGeom prst="straightConnector1">
              <a:avLst/>
            </a:prstGeom>
            <a:noFill/>
            <a:ln w="12700" cap="flat" cmpd="sng">
              <a:solidFill>
                <a:schemeClr val="accent1"/>
              </a:solidFill>
              <a:prstDash val="solid"/>
              <a:miter lim="800000"/>
              <a:headEnd type="none" w="sm" len="sm"/>
              <a:tailEnd type="none" w="sm" len="sm"/>
            </a:ln>
          </p:spPr>
        </p:cxnSp>
        <p:cxnSp>
          <p:nvCxnSpPr>
            <p:cNvPr id="16" name="Google Shape;16;p1"/>
            <p:cNvCxnSpPr/>
            <p:nvPr/>
          </p:nvCxnSpPr>
          <p:spPr>
            <a:xfrm>
              <a:off x="4842164" y="1143000"/>
              <a:ext cx="3512128" cy="0"/>
            </a:xfrm>
            <a:prstGeom prst="straightConnector1">
              <a:avLst/>
            </a:prstGeom>
            <a:noFill/>
            <a:ln w="12700" cap="flat" cmpd="sng">
              <a:solidFill>
                <a:schemeClr val="accent3"/>
              </a:solidFill>
              <a:prstDash val="solid"/>
              <a:miter lim="800000"/>
              <a:headEnd type="none" w="sm" len="sm"/>
              <a:tailEnd type="none" w="sm" len="sm"/>
            </a:ln>
          </p:spPr>
        </p:cxnSp>
        <p:cxnSp>
          <p:nvCxnSpPr>
            <p:cNvPr id="17" name="Google Shape;17;p1"/>
            <p:cNvCxnSpPr/>
            <p:nvPr/>
          </p:nvCxnSpPr>
          <p:spPr>
            <a:xfrm>
              <a:off x="7990609" y="1143000"/>
              <a:ext cx="3574473" cy="0"/>
            </a:xfrm>
            <a:prstGeom prst="straightConnector1">
              <a:avLst/>
            </a:prstGeom>
            <a:noFill/>
            <a:ln w="12700" cap="flat" cmpd="sng">
              <a:solidFill>
                <a:schemeClr val="accent2"/>
              </a:solidFill>
              <a:prstDash val="solid"/>
              <a:miter lim="800000"/>
              <a:headEnd type="none" w="sm" len="sm"/>
              <a:tailEnd type="none" w="sm" len="sm"/>
            </a:ln>
          </p:spPr>
        </p:cxnSp>
      </p:grpSp>
      <p:sp>
        <p:nvSpPr>
          <p:cNvPr id="18" name="Google Shape;18;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p:nvPr/>
        </p:nvSpPr>
        <p:spPr>
          <a:xfrm>
            <a:off x="11483975" y="455197"/>
            <a:ext cx="88900" cy="183515"/>
          </a:xfrm>
          <a:prstGeom prst="rect">
            <a:avLst/>
          </a:prstGeom>
          <a:noFill/>
          <a:ln>
            <a:noFill/>
          </a:ln>
        </p:spPr>
        <p:txBody>
          <a:bodyPr spcFirstLastPara="1" wrap="square" lIns="0" tIns="0" rIns="0" bIns="0" anchor="t" anchorCtr="0">
            <a:spAutoFit/>
          </a:bodyPr>
          <a:lstStyle/>
          <a:p>
            <a:pPr marL="0" marR="0" lvl="0" indent="0" algn="l" rtl="0">
              <a:lnSpc>
                <a:spcPct val="118750"/>
              </a:lnSpc>
              <a:spcBef>
                <a:spcPts val="0"/>
              </a:spcBef>
              <a:spcAft>
                <a:spcPts val="0"/>
              </a:spcAft>
              <a:buClr>
                <a:srgbClr val="000000"/>
              </a:buClr>
              <a:buSzPts val="1200"/>
              <a:buFont typeface="Arial"/>
              <a:buNone/>
            </a:pPr>
            <a:r>
              <a:rPr lang="en-GB" sz="1200" b="0" i="0" u="none" strike="noStrike" cap="none">
                <a:solidFill>
                  <a:srgbClr val="F8F7FF"/>
                </a:solidFill>
                <a:latin typeface="Verdana"/>
                <a:ea typeface="Verdana"/>
                <a:cs typeface="Verdana"/>
                <a:sym typeface="Verdana"/>
              </a:rPr>
              <a:t>1</a:t>
            </a:r>
            <a:endParaRPr sz="1200" b="0" i="0" u="none" strike="noStrike" cap="none">
              <a:solidFill>
                <a:schemeClr val="dk1"/>
              </a:solidFill>
              <a:latin typeface="Verdana"/>
              <a:ea typeface="Verdana"/>
              <a:cs typeface="Verdana"/>
              <a:sym typeface="Verdana"/>
            </a:endParaRPr>
          </a:p>
        </p:txBody>
      </p:sp>
      <p:sp>
        <p:nvSpPr>
          <p:cNvPr id="189" name="Google Shape;189;p15"/>
          <p:cNvSpPr/>
          <p:nvPr/>
        </p:nvSpPr>
        <p:spPr>
          <a:xfrm>
            <a:off x="11356847" y="374904"/>
            <a:ext cx="344805" cy="344805"/>
          </a:xfrm>
          <a:custGeom>
            <a:avLst/>
            <a:gdLst/>
            <a:ahLst/>
            <a:cxnLst/>
            <a:rect l="l" t="t" r="r" b="b"/>
            <a:pathLst>
              <a:path w="344804" h="344805" extrusionOk="0">
                <a:moveTo>
                  <a:pt x="0" y="172212"/>
                </a:moveTo>
                <a:lnTo>
                  <a:pt x="6150" y="126426"/>
                </a:lnTo>
                <a:lnTo>
                  <a:pt x="23509" y="85287"/>
                </a:lnTo>
                <a:lnTo>
                  <a:pt x="50434" y="50434"/>
                </a:lnTo>
                <a:lnTo>
                  <a:pt x="85287" y="23509"/>
                </a:lnTo>
                <a:lnTo>
                  <a:pt x="126426" y="6150"/>
                </a:lnTo>
                <a:lnTo>
                  <a:pt x="172211" y="0"/>
                </a:lnTo>
                <a:lnTo>
                  <a:pt x="217997" y="6150"/>
                </a:lnTo>
                <a:lnTo>
                  <a:pt x="259136" y="23509"/>
                </a:lnTo>
                <a:lnTo>
                  <a:pt x="293989" y="50434"/>
                </a:lnTo>
                <a:lnTo>
                  <a:pt x="320914" y="85287"/>
                </a:lnTo>
                <a:lnTo>
                  <a:pt x="338273" y="126426"/>
                </a:lnTo>
                <a:lnTo>
                  <a:pt x="344424" y="172212"/>
                </a:lnTo>
                <a:lnTo>
                  <a:pt x="338273" y="217997"/>
                </a:lnTo>
                <a:lnTo>
                  <a:pt x="320914" y="259136"/>
                </a:lnTo>
                <a:lnTo>
                  <a:pt x="293989" y="293989"/>
                </a:lnTo>
                <a:lnTo>
                  <a:pt x="259136" y="320914"/>
                </a:lnTo>
                <a:lnTo>
                  <a:pt x="217997" y="338273"/>
                </a:lnTo>
                <a:lnTo>
                  <a:pt x="172211" y="344424"/>
                </a:lnTo>
                <a:lnTo>
                  <a:pt x="126426" y="338273"/>
                </a:lnTo>
                <a:lnTo>
                  <a:pt x="85287" y="320914"/>
                </a:lnTo>
                <a:lnTo>
                  <a:pt x="50434" y="293989"/>
                </a:lnTo>
                <a:lnTo>
                  <a:pt x="23509" y="259136"/>
                </a:lnTo>
                <a:lnTo>
                  <a:pt x="6150" y="217997"/>
                </a:lnTo>
                <a:lnTo>
                  <a:pt x="0" y="172212"/>
                </a:lnTo>
                <a:close/>
              </a:path>
            </a:pathLst>
          </a:custGeom>
          <a:noFill/>
          <a:ln w="12175" cap="flat" cmpd="sng">
            <a:solidFill>
              <a:srgbClr val="F8F7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90" name="Google Shape;190;p15"/>
          <p:cNvSpPr txBox="1"/>
          <p:nvPr/>
        </p:nvSpPr>
        <p:spPr>
          <a:xfrm>
            <a:off x="336850" y="4804602"/>
            <a:ext cx="5870349"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tx1"/>
                </a:solidFill>
              </a:rPr>
              <a:t>Presented by:</a:t>
            </a:r>
            <a:br>
              <a:rPr lang="en-GB" sz="2400" b="1" i="0" u="none" strike="noStrike" cap="none" dirty="0">
                <a:solidFill>
                  <a:schemeClr val="tx1"/>
                </a:solidFill>
              </a:rPr>
            </a:br>
            <a:r>
              <a:rPr lang="en-GB" sz="2400" b="1" dirty="0">
                <a:solidFill>
                  <a:schemeClr val="tx1"/>
                </a:solidFill>
              </a:rPr>
              <a:t>Data Team</a:t>
            </a:r>
            <a:endParaRPr sz="2400" b="1" i="0" u="none" strike="noStrike" cap="none" dirty="0">
              <a:solidFill>
                <a:schemeClr val="tx1"/>
              </a:solidFill>
            </a:endParaRPr>
          </a:p>
        </p:txBody>
      </p:sp>
      <p:pic>
        <p:nvPicPr>
          <p:cNvPr id="191" name="Google Shape;191;p15"/>
          <p:cNvPicPr preferRelativeResize="0"/>
          <p:nvPr/>
        </p:nvPicPr>
        <p:blipFill rotWithShape="1">
          <a:blip r:embed="rId3">
            <a:alphaModFix/>
          </a:blip>
          <a:srcRect/>
          <a:stretch/>
        </p:blipFill>
        <p:spPr>
          <a:xfrm>
            <a:off x="6644779" y="859468"/>
            <a:ext cx="5178033" cy="5613395"/>
          </a:xfrm>
          <a:prstGeom prst="rect">
            <a:avLst/>
          </a:prstGeom>
          <a:noFill/>
          <a:ln>
            <a:noFill/>
          </a:ln>
        </p:spPr>
      </p:pic>
      <p:sp>
        <p:nvSpPr>
          <p:cNvPr id="192" name="Google Shape;192;p15"/>
          <p:cNvSpPr/>
          <p:nvPr/>
        </p:nvSpPr>
        <p:spPr>
          <a:xfrm>
            <a:off x="0" y="5785339"/>
            <a:ext cx="541585" cy="1072661"/>
          </a:xfrm>
          <a:custGeom>
            <a:avLst/>
            <a:gdLst/>
            <a:ahLst/>
            <a:cxnLst/>
            <a:rect l="l" t="t" r="r" b="b"/>
            <a:pathLst>
              <a:path w="662" h="1311" extrusionOk="0">
                <a:moveTo>
                  <a:pt x="0" y="0"/>
                </a:moveTo>
                <a:cubicBezTo>
                  <a:pt x="0" y="1311"/>
                  <a:pt x="0" y="1311"/>
                  <a:pt x="0" y="1311"/>
                </a:cubicBezTo>
                <a:cubicBezTo>
                  <a:pt x="366" y="1311"/>
                  <a:pt x="662" y="1017"/>
                  <a:pt x="662" y="655"/>
                </a:cubicBezTo>
                <a:cubicBezTo>
                  <a:pt x="662" y="293"/>
                  <a:pt x="366" y="0"/>
                  <a:pt x="0" y="0"/>
                </a:cubicBezTo>
                <a:close/>
              </a:path>
            </a:pathLst>
          </a:custGeom>
          <a:solidFill>
            <a:srgbClr val="F5BC1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Open Sans"/>
              <a:buNone/>
            </a:pPr>
            <a:endParaRPr sz="1400" b="0" i="0" u="none" strike="noStrike" cap="none">
              <a:solidFill>
                <a:schemeClr val="dk1"/>
              </a:solidFill>
              <a:latin typeface="Calibri"/>
              <a:ea typeface="Calibri"/>
              <a:cs typeface="Calibri"/>
              <a:sym typeface="Calibri"/>
            </a:endParaRPr>
          </a:p>
        </p:txBody>
      </p:sp>
      <p:sp>
        <p:nvSpPr>
          <p:cNvPr id="193" name="Google Shape;193;p15"/>
          <p:cNvSpPr/>
          <p:nvPr/>
        </p:nvSpPr>
        <p:spPr>
          <a:xfrm>
            <a:off x="10881911" y="-152400"/>
            <a:ext cx="1310089" cy="648901"/>
          </a:xfrm>
          <a:custGeom>
            <a:avLst/>
            <a:gdLst/>
            <a:ahLst/>
            <a:cxnLst/>
            <a:rect l="l" t="t" r="r" b="b"/>
            <a:pathLst>
              <a:path w="1245" h="616" extrusionOk="0">
                <a:moveTo>
                  <a:pt x="622" y="616"/>
                </a:moveTo>
                <a:cubicBezTo>
                  <a:pt x="966" y="616"/>
                  <a:pt x="1245" y="340"/>
                  <a:pt x="1245" y="0"/>
                </a:cubicBezTo>
                <a:cubicBezTo>
                  <a:pt x="0" y="0"/>
                  <a:pt x="0" y="0"/>
                  <a:pt x="0" y="0"/>
                </a:cubicBezTo>
                <a:cubicBezTo>
                  <a:pt x="0" y="340"/>
                  <a:pt x="279" y="616"/>
                  <a:pt x="622" y="616"/>
                </a:cubicBezTo>
                <a:close/>
              </a:path>
            </a:pathLst>
          </a:custGeom>
          <a:solidFill>
            <a:srgbClr val="F0558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Open Sans"/>
              <a:buNone/>
            </a:pPr>
            <a:endParaRPr sz="1400" b="0" i="0" u="none" strike="noStrike" cap="none">
              <a:solidFill>
                <a:schemeClr val="dk1"/>
              </a:solidFill>
              <a:latin typeface="Calibri"/>
              <a:ea typeface="Calibri"/>
              <a:cs typeface="Calibri"/>
              <a:sym typeface="Calibri"/>
            </a:endParaRPr>
          </a:p>
        </p:txBody>
      </p:sp>
      <p:pic>
        <p:nvPicPr>
          <p:cNvPr id="194" name="Google Shape;194;p15"/>
          <p:cNvPicPr preferRelativeResize="0"/>
          <p:nvPr/>
        </p:nvPicPr>
        <p:blipFill rotWithShape="1">
          <a:blip r:embed="rId4">
            <a:alphaModFix/>
          </a:blip>
          <a:srcRect t="29806" b="28737"/>
          <a:stretch/>
        </p:blipFill>
        <p:spPr>
          <a:xfrm>
            <a:off x="270792" y="374904"/>
            <a:ext cx="2325025" cy="648900"/>
          </a:xfrm>
          <a:prstGeom prst="rect">
            <a:avLst/>
          </a:prstGeom>
          <a:noFill/>
          <a:ln>
            <a:noFill/>
          </a:ln>
        </p:spPr>
      </p:pic>
      <p:sp>
        <p:nvSpPr>
          <p:cNvPr id="195" name="Google Shape;195;p15"/>
          <p:cNvSpPr txBox="1"/>
          <p:nvPr/>
        </p:nvSpPr>
        <p:spPr>
          <a:xfrm>
            <a:off x="336850" y="2502850"/>
            <a:ext cx="58659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dirty="0"/>
              <a:t>Data Cleaning Using Power Query in Excel</a:t>
            </a:r>
            <a:endParaRPr lang="en-GB"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10</a:t>
            </a:fld>
            <a:endParaRPr/>
          </a:p>
        </p:txBody>
      </p:sp>
      <p:pic>
        <p:nvPicPr>
          <p:cNvPr id="404" name="Google Shape;404;p38"/>
          <p:cNvPicPr preferRelativeResize="0"/>
          <p:nvPr/>
        </p:nvPicPr>
        <p:blipFill rotWithShape="1">
          <a:blip r:embed="rId3">
            <a:alphaModFix/>
          </a:blip>
          <a:srcRect/>
          <a:stretch/>
        </p:blipFill>
        <p:spPr>
          <a:xfrm>
            <a:off x="0" y="5562"/>
            <a:ext cx="12191999" cy="6852438"/>
          </a:xfrm>
          <a:prstGeom prst="rect">
            <a:avLst/>
          </a:prstGeom>
          <a:noFill/>
          <a:ln>
            <a:noFill/>
          </a:ln>
        </p:spPr>
      </p:pic>
      <p:pic>
        <p:nvPicPr>
          <p:cNvPr id="405" name="Google Shape;405;p38"/>
          <p:cNvPicPr preferRelativeResize="0"/>
          <p:nvPr/>
        </p:nvPicPr>
        <p:blipFill rotWithShape="1">
          <a:blip r:embed="rId4">
            <a:alphaModFix/>
          </a:blip>
          <a:srcRect/>
          <a:stretch/>
        </p:blipFill>
        <p:spPr>
          <a:xfrm>
            <a:off x="68488" y="97801"/>
            <a:ext cx="2627420" cy="635666"/>
          </a:xfrm>
          <a:prstGeom prst="rect">
            <a:avLst/>
          </a:prstGeom>
          <a:noFill/>
          <a:ln>
            <a:noFill/>
          </a:ln>
        </p:spPr>
      </p:pic>
      <p:sp>
        <p:nvSpPr>
          <p:cNvPr id="406" name="Google Shape;406;p38"/>
          <p:cNvSpPr txBox="1"/>
          <p:nvPr/>
        </p:nvSpPr>
        <p:spPr>
          <a:xfrm>
            <a:off x="1452350" y="3592250"/>
            <a:ext cx="2523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200">
                <a:solidFill>
                  <a:schemeClr val="lt1"/>
                </a:solidFill>
              </a:rPr>
              <a:t>Thank You </a:t>
            </a:r>
            <a:endParaRPr sz="3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90" y="376960"/>
            <a:ext cx="10470584" cy="624786"/>
          </a:xfrm>
        </p:spPr>
        <p:txBody>
          <a:bodyPr/>
          <a:lstStyle/>
          <a:p>
            <a:r>
              <a:rPr lang="en-GB" sz="3000" b="1" dirty="0">
                <a:solidFill>
                  <a:srgbClr val="423C89"/>
                </a:solidFill>
                <a:latin typeface="+mj-lt"/>
                <a:ea typeface="+mj-ea"/>
                <a:cs typeface="+mj-cs"/>
              </a:rPr>
              <a:t>What is Power Query</a:t>
            </a:r>
          </a:p>
        </p:txBody>
      </p:sp>
      <p:sp>
        <p:nvSpPr>
          <p:cNvPr id="4" name="Content Placeholder 2">
            <a:extLst>
              <a:ext uri="{FF2B5EF4-FFF2-40B4-BE49-F238E27FC236}">
                <a16:creationId xmlns:a16="http://schemas.microsoft.com/office/drawing/2014/main" id="{02FE0DC2-1084-4071-8500-CB3B537D72B1}"/>
              </a:ext>
            </a:extLst>
          </p:cNvPr>
          <p:cNvSpPr txBox="1">
            <a:spLocks/>
          </p:cNvSpPr>
          <p:nvPr/>
        </p:nvSpPr>
        <p:spPr>
          <a:xfrm>
            <a:off x="314477" y="1945018"/>
            <a:ext cx="11501850" cy="3813544"/>
          </a:xfrm>
          <a:prstGeom prst="rect">
            <a:avLst/>
          </a:prstGeom>
        </p:spPr>
        <p:txBody>
          <a:bodyPr vert="horz" wrap="square" lIns="15240" tIns="7620" rIns="15240" bIns="7620" rtlCol="0">
            <a:spAutoFit/>
          </a:bodyPr>
          <a:lst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Calibri Light" panose="020F0302020204030204" pitchFamily="34" charset="0"/>
              <a:buNone/>
            </a:pPr>
            <a:r>
              <a:rPr lang="en-US" sz="2800" dirty="0">
                <a:latin typeface="+mj-lt"/>
              </a:rPr>
              <a:t>With Power Query (called Get &amp; Transform Data in previous Excel versions), you can import or connect to external data, and then </a:t>
            </a:r>
            <a:r>
              <a:rPr lang="en-US" sz="2800" i="1" dirty="0">
                <a:latin typeface="+mj-lt"/>
              </a:rPr>
              <a:t>shape</a:t>
            </a:r>
            <a:r>
              <a:rPr lang="en-US" sz="2800" dirty="0">
                <a:latin typeface="+mj-lt"/>
              </a:rPr>
              <a:t> that data, for example remove a column, change a data type, or merge tables, in ways that meet your needs. Then, you can load your query into Excel to create charts and reports. Periodically, you can refresh the data to make it up-to-date.</a:t>
            </a:r>
            <a:endParaRPr lang="en-GB" sz="2400" b="1" dirty="0">
              <a:latin typeface="+mj-lt"/>
            </a:endParaRPr>
          </a:p>
        </p:txBody>
      </p:sp>
      <p:pic>
        <p:nvPicPr>
          <p:cNvPr id="1026" name="Picture 2" descr="Upload Data with Power Query — Excel Dashboards VBA">
            <a:extLst>
              <a:ext uri="{FF2B5EF4-FFF2-40B4-BE49-F238E27FC236}">
                <a16:creationId xmlns:a16="http://schemas.microsoft.com/office/drawing/2014/main" id="{09E2476A-9E49-4C35-9EF8-D993A369624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21274"/>
          <a:stretch/>
        </p:blipFill>
        <p:spPr bwMode="auto">
          <a:xfrm>
            <a:off x="4263402" y="28352"/>
            <a:ext cx="1046629" cy="97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2FE0DC2-1084-4071-8500-CB3B537D72B1}"/>
              </a:ext>
            </a:extLst>
          </p:cNvPr>
          <p:cNvSpPr txBox="1">
            <a:spLocks/>
          </p:cNvSpPr>
          <p:nvPr/>
        </p:nvSpPr>
        <p:spPr>
          <a:xfrm>
            <a:off x="191386" y="832863"/>
            <a:ext cx="12000614" cy="760529"/>
          </a:xfrm>
          <a:prstGeom prst="rect">
            <a:avLst/>
          </a:prstGeom>
        </p:spPr>
        <p:txBody>
          <a:bodyPr vert="horz" wrap="square" lIns="15240" tIns="7620" rIns="15240" bIns="7620" rtlCol="0">
            <a:spAutoFit/>
          </a:bodyPr>
          <a:lst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Calibri Light" panose="020F0302020204030204" pitchFamily="34" charset="0"/>
              <a:buNone/>
            </a:pPr>
            <a:r>
              <a:rPr lang="en-US" sz="3600" dirty="0">
                <a:latin typeface="+mj-lt"/>
              </a:rPr>
              <a:t>There are four phases to using Power Query</a:t>
            </a:r>
            <a:endParaRPr lang="en-GB" sz="2000" b="1" dirty="0">
              <a:latin typeface="+mj-lt"/>
            </a:endParaRPr>
          </a:p>
        </p:txBody>
      </p:sp>
      <p:sp>
        <p:nvSpPr>
          <p:cNvPr id="6" name="Title 5">
            <a:extLst>
              <a:ext uri="{FF2B5EF4-FFF2-40B4-BE49-F238E27FC236}">
                <a16:creationId xmlns:a16="http://schemas.microsoft.com/office/drawing/2014/main" id="{AFFBF494-8A1B-4812-844C-2241B4198A9E}"/>
              </a:ext>
            </a:extLst>
          </p:cNvPr>
          <p:cNvSpPr>
            <a:spLocks noGrp="1"/>
          </p:cNvSpPr>
          <p:nvPr>
            <p:ph type="title"/>
          </p:nvPr>
        </p:nvSpPr>
        <p:spPr>
          <a:xfrm>
            <a:off x="191386" y="330012"/>
            <a:ext cx="10470584" cy="502851"/>
          </a:xfrm>
        </p:spPr>
        <p:txBody>
          <a:bodyPr/>
          <a:lstStyle/>
          <a:p>
            <a:r>
              <a:rPr lang="en-US" sz="3000" b="1" dirty="0">
                <a:solidFill>
                  <a:srgbClr val="423C89"/>
                </a:solidFill>
                <a:latin typeface="+mj-lt"/>
                <a:ea typeface="+mj-ea"/>
                <a:cs typeface="+mj-cs"/>
              </a:rPr>
              <a:t>Power Query Phases</a:t>
            </a:r>
          </a:p>
        </p:txBody>
      </p:sp>
      <p:pic>
        <p:nvPicPr>
          <p:cNvPr id="8" name="Picture 7">
            <a:extLst>
              <a:ext uri="{FF2B5EF4-FFF2-40B4-BE49-F238E27FC236}">
                <a16:creationId xmlns:a16="http://schemas.microsoft.com/office/drawing/2014/main" id="{4DE93C38-F5A2-4A67-A0F7-5131E8589E1E}"/>
              </a:ext>
            </a:extLst>
          </p:cNvPr>
          <p:cNvPicPr>
            <a:picLocks noChangeAspect="1"/>
          </p:cNvPicPr>
          <p:nvPr/>
        </p:nvPicPr>
        <p:blipFill rotWithShape="1">
          <a:blip r:embed="rId2"/>
          <a:srcRect l="2897" t="8897" r="3201" b="5849"/>
          <a:stretch/>
        </p:blipFill>
        <p:spPr>
          <a:xfrm>
            <a:off x="324416" y="2507672"/>
            <a:ext cx="11093365" cy="2529747"/>
          </a:xfrm>
          <a:prstGeom prst="rect">
            <a:avLst/>
          </a:prstGeom>
        </p:spPr>
      </p:pic>
    </p:spTree>
    <p:extLst>
      <p:ext uri="{BB962C8B-B14F-4D97-AF65-F5344CB8AC3E}">
        <p14:creationId xmlns:p14="http://schemas.microsoft.com/office/powerpoint/2010/main" val="138079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02EB3F8-8874-4165-A4F8-5BF3CAD68B36}"/>
              </a:ext>
            </a:extLst>
          </p:cNvPr>
          <p:cNvSpPr>
            <a:spLocks noGrp="1"/>
          </p:cNvSpPr>
          <p:nvPr>
            <p:ph idx="1"/>
          </p:nvPr>
        </p:nvSpPr>
        <p:spPr>
          <a:xfrm>
            <a:off x="189099" y="2231733"/>
            <a:ext cx="11813801" cy="4275016"/>
          </a:xfrm>
        </p:spPr>
        <p:txBody>
          <a:bodyPr/>
          <a:lstStyle/>
          <a:p>
            <a:pPr marL="0" indent="0">
              <a:buNone/>
            </a:pPr>
            <a:r>
              <a:rPr lang="en-US" sz="2800" b="1" dirty="0"/>
              <a:t>Connect: </a:t>
            </a:r>
            <a:r>
              <a:rPr lang="en-US" sz="2800" dirty="0"/>
              <a:t>Make connections to data in the cloud, on a service, or locally</a:t>
            </a:r>
          </a:p>
          <a:p>
            <a:pPr marL="0" indent="0">
              <a:buNone/>
            </a:pPr>
            <a:endParaRPr lang="en-US" sz="2800" dirty="0"/>
          </a:p>
          <a:p>
            <a:pPr marL="0" indent="0">
              <a:buNone/>
            </a:pPr>
            <a:r>
              <a:rPr lang="en-US" sz="2800" b="1" dirty="0"/>
              <a:t>Transform: </a:t>
            </a:r>
            <a:r>
              <a:rPr lang="en-US" sz="2800" dirty="0"/>
              <a:t>Shape data to meet your needs, while the original source remains unchanged</a:t>
            </a:r>
          </a:p>
          <a:p>
            <a:pPr marL="0" indent="0">
              <a:buNone/>
            </a:pPr>
            <a:endParaRPr lang="en-US" sz="2800" dirty="0"/>
          </a:p>
          <a:p>
            <a:pPr marL="0" indent="0">
              <a:buNone/>
            </a:pPr>
            <a:r>
              <a:rPr lang="en-US" sz="2800" b="1" dirty="0"/>
              <a:t>Combine: </a:t>
            </a:r>
            <a:r>
              <a:rPr lang="en-US" sz="2800" dirty="0"/>
              <a:t>Integrate data from multiple sources to get a unique view into the data</a:t>
            </a:r>
          </a:p>
          <a:p>
            <a:pPr marL="0" indent="0">
              <a:buNone/>
            </a:pPr>
            <a:endParaRPr lang="en-US" sz="2800" dirty="0"/>
          </a:p>
          <a:p>
            <a:pPr marL="0" indent="0">
              <a:buNone/>
            </a:pPr>
            <a:r>
              <a:rPr lang="en-US" sz="2800" b="1" dirty="0"/>
              <a:t>Load:</a:t>
            </a:r>
            <a:r>
              <a:rPr lang="en-US" sz="2800" dirty="0"/>
              <a:t>   Complete your query and load it into a worksheet or Data Model and periodically refresh it.</a:t>
            </a:r>
          </a:p>
        </p:txBody>
      </p:sp>
      <p:pic>
        <p:nvPicPr>
          <p:cNvPr id="5" name="Picture 4">
            <a:extLst>
              <a:ext uri="{FF2B5EF4-FFF2-40B4-BE49-F238E27FC236}">
                <a16:creationId xmlns:a16="http://schemas.microsoft.com/office/drawing/2014/main" id="{3350F210-E062-460F-9ADE-D14BEC820366}"/>
              </a:ext>
            </a:extLst>
          </p:cNvPr>
          <p:cNvPicPr>
            <a:picLocks noChangeAspect="1"/>
          </p:cNvPicPr>
          <p:nvPr/>
        </p:nvPicPr>
        <p:blipFill rotWithShape="1">
          <a:blip r:embed="rId2"/>
          <a:srcRect l="2897" t="8897" r="3201" b="5849"/>
          <a:stretch/>
        </p:blipFill>
        <p:spPr>
          <a:xfrm>
            <a:off x="88171" y="233263"/>
            <a:ext cx="7295584" cy="1663696"/>
          </a:xfrm>
          <a:prstGeom prst="rect">
            <a:avLst/>
          </a:prstGeom>
        </p:spPr>
      </p:pic>
    </p:spTree>
    <p:extLst>
      <p:ext uri="{BB962C8B-B14F-4D97-AF65-F5344CB8AC3E}">
        <p14:creationId xmlns:p14="http://schemas.microsoft.com/office/powerpoint/2010/main" val="414232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02EB3F8-8874-4165-A4F8-5BF3CAD68B36}"/>
              </a:ext>
            </a:extLst>
          </p:cNvPr>
          <p:cNvSpPr>
            <a:spLocks noGrp="1"/>
          </p:cNvSpPr>
          <p:nvPr>
            <p:ph idx="1"/>
          </p:nvPr>
        </p:nvSpPr>
        <p:spPr>
          <a:xfrm>
            <a:off x="277090" y="1234690"/>
            <a:ext cx="7716983" cy="4870051"/>
          </a:xfrm>
        </p:spPr>
        <p:txBody>
          <a:bodyPr/>
          <a:lstStyle/>
          <a:p>
            <a:pPr marL="0" indent="0" algn="just">
              <a:buNone/>
            </a:pPr>
            <a:r>
              <a:rPr lang="en-US" sz="2800" dirty="0">
                <a:effectLst/>
              </a:rPr>
              <a:t>You can use Power Query to import to a single data source, such as an Excel workbook, or to multiple databases, or services scattered across the cloud. Data sources include data from the Web, files, databases, or Azure. With Power Query, you can then bring all those data sources together using your own unique transformations and combinations to uncover insights you otherwise wouldn’t have seen. </a:t>
            </a:r>
          </a:p>
          <a:p>
            <a:pPr marL="0" indent="0" algn="just">
              <a:buNone/>
            </a:pPr>
            <a:r>
              <a:rPr lang="en-US" sz="2800" dirty="0">
                <a:effectLst/>
              </a:rPr>
              <a:t>Once imported, you can refresh the data to bring in additions, changes, and deletes from the external data source.</a:t>
            </a:r>
          </a:p>
          <a:p>
            <a:pPr marL="0" indent="0" algn="just">
              <a:buNone/>
            </a:pPr>
            <a:endParaRPr lang="en-US" sz="2400" dirty="0"/>
          </a:p>
        </p:txBody>
      </p:sp>
      <p:sp>
        <p:nvSpPr>
          <p:cNvPr id="7" name="Title 5">
            <a:extLst>
              <a:ext uri="{FF2B5EF4-FFF2-40B4-BE49-F238E27FC236}">
                <a16:creationId xmlns:a16="http://schemas.microsoft.com/office/drawing/2014/main" id="{349C405B-5BEF-4433-9564-86AC5BF5BAC3}"/>
              </a:ext>
            </a:extLst>
          </p:cNvPr>
          <p:cNvSpPr>
            <a:spLocks noGrp="1"/>
          </p:cNvSpPr>
          <p:nvPr>
            <p:ph type="title"/>
          </p:nvPr>
        </p:nvSpPr>
        <p:spPr>
          <a:xfrm>
            <a:off x="169828" y="487242"/>
            <a:ext cx="10470584" cy="532033"/>
          </a:xfrm>
        </p:spPr>
        <p:txBody>
          <a:bodyPr/>
          <a:lstStyle/>
          <a:p>
            <a:r>
              <a:rPr lang="en-US" sz="3000" b="1" dirty="0">
                <a:solidFill>
                  <a:srgbClr val="423C89"/>
                </a:solidFill>
                <a:latin typeface="+mj-lt"/>
                <a:ea typeface="+mj-ea"/>
                <a:cs typeface="+mj-cs"/>
              </a:rPr>
              <a:t>Connect</a:t>
            </a:r>
          </a:p>
        </p:txBody>
      </p:sp>
      <p:pic>
        <p:nvPicPr>
          <p:cNvPr id="8" name="Picture 7">
            <a:extLst>
              <a:ext uri="{FF2B5EF4-FFF2-40B4-BE49-F238E27FC236}">
                <a16:creationId xmlns:a16="http://schemas.microsoft.com/office/drawing/2014/main" id="{68AF92C7-D534-4750-916E-4EDA34ED78D1}"/>
              </a:ext>
            </a:extLst>
          </p:cNvPr>
          <p:cNvPicPr>
            <a:picLocks noChangeAspect="1"/>
          </p:cNvPicPr>
          <p:nvPr/>
        </p:nvPicPr>
        <p:blipFill>
          <a:blip r:embed="rId2"/>
          <a:stretch>
            <a:fillRect/>
          </a:stretch>
        </p:blipFill>
        <p:spPr>
          <a:xfrm>
            <a:off x="8409705" y="1360978"/>
            <a:ext cx="3671455" cy="4013279"/>
          </a:xfrm>
          <a:prstGeom prst="rect">
            <a:avLst/>
          </a:prstGeom>
        </p:spPr>
      </p:pic>
    </p:spTree>
    <p:extLst>
      <p:ext uri="{BB962C8B-B14F-4D97-AF65-F5344CB8AC3E}">
        <p14:creationId xmlns:p14="http://schemas.microsoft.com/office/powerpoint/2010/main" val="41538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02EB3F8-8874-4165-A4F8-5BF3CAD68B36}"/>
              </a:ext>
            </a:extLst>
          </p:cNvPr>
          <p:cNvSpPr>
            <a:spLocks noGrp="1"/>
          </p:cNvSpPr>
          <p:nvPr>
            <p:ph idx="1"/>
          </p:nvPr>
        </p:nvSpPr>
        <p:spPr>
          <a:xfrm>
            <a:off x="41563" y="1156854"/>
            <a:ext cx="7121235" cy="5601533"/>
          </a:xfrm>
        </p:spPr>
        <p:txBody>
          <a:bodyPr/>
          <a:lstStyle/>
          <a:p>
            <a:pPr marL="0" indent="0" algn="just">
              <a:buNone/>
            </a:pPr>
            <a:r>
              <a:rPr lang="en-US" sz="2800" dirty="0">
                <a:effectLst/>
              </a:rPr>
              <a:t>Transforming data means modifying it in some way to meet your data analysis requirements. For example, you can remove a column, change a data type, or filter rows. Each of these </a:t>
            </a:r>
            <a:r>
              <a:rPr lang="en-US" sz="2800" dirty="0"/>
              <a:t>operations is a data </a:t>
            </a:r>
            <a:r>
              <a:rPr lang="en-US" sz="2800" dirty="0">
                <a:effectLst/>
              </a:rPr>
              <a:t>transformation. </a:t>
            </a:r>
          </a:p>
          <a:p>
            <a:pPr marL="0" indent="0" algn="just">
              <a:buNone/>
            </a:pPr>
            <a:endParaRPr lang="en-US" sz="2800" dirty="0">
              <a:effectLst/>
            </a:endParaRPr>
          </a:p>
          <a:p>
            <a:pPr marL="0" indent="0" algn="just">
              <a:buNone/>
            </a:pPr>
            <a:r>
              <a:rPr lang="en-US" sz="2800" dirty="0">
                <a:effectLst/>
              </a:rPr>
              <a:t>This process of applying transformations (and combining) to one or more sets of data is also called shaping data.</a:t>
            </a:r>
          </a:p>
          <a:p>
            <a:pPr marL="0" indent="0" algn="just">
              <a:buNone/>
            </a:pPr>
            <a:r>
              <a:rPr lang="en-US" sz="2800" dirty="0">
                <a:effectLst/>
              </a:rPr>
              <a:t>Power Query uses a dedicated window called the Power Query Editor to facilitate and display data transformations. </a:t>
            </a:r>
            <a:endParaRPr lang="en-US" sz="2400" dirty="0"/>
          </a:p>
        </p:txBody>
      </p:sp>
      <p:sp>
        <p:nvSpPr>
          <p:cNvPr id="7" name="Title 5">
            <a:extLst>
              <a:ext uri="{FF2B5EF4-FFF2-40B4-BE49-F238E27FC236}">
                <a16:creationId xmlns:a16="http://schemas.microsoft.com/office/drawing/2014/main" id="{349C405B-5BEF-4433-9564-86AC5BF5BAC3}"/>
              </a:ext>
            </a:extLst>
          </p:cNvPr>
          <p:cNvSpPr>
            <a:spLocks noGrp="1"/>
          </p:cNvSpPr>
          <p:nvPr>
            <p:ph type="title"/>
          </p:nvPr>
        </p:nvSpPr>
        <p:spPr>
          <a:xfrm>
            <a:off x="41563" y="366323"/>
            <a:ext cx="10470584" cy="503832"/>
          </a:xfrm>
        </p:spPr>
        <p:txBody>
          <a:bodyPr/>
          <a:lstStyle/>
          <a:p>
            <a:r>
              <a:rPr lang="en-US" sz="3000" b="1" dirty="0">
                <a:solidFill>
                  <a:srgbClr val="423C89"/>
                </a:solidFill>
                <a:latin typeface="+mj-lt"/>
                <a:ea typeface="+mj-ea"/>
                <a:cs typeface="+mj-cs"/>
              </a:rPr>
              <a:t>Transform</a:t>
            </a:r>
          </a:p>
        </p:txBody>
      </p:sp>
      <p:pic>
        <p:nvPicPr>
          <p:cNvPr id="6" name="Picture 5">
            <a:extLst>
              <a:ext uri="{FF2B5EF4-FFF2-40B4-BE49-F238E27FC236}">
                <a16:creationId xmlns:a16="http://schemas.microsoft.com/office/drawing/2014/main" id="{4FB61BB5-0F5C-4BA0-AC98-F4A822A9ED3B}"/>
              </a:ext>
            </a:extLst>
          </p:cNvPr>
          <p:cNvPicPr>
            <a:picLocks noChangeAspect="1"/>
          </p:cNvPicPr>
          <p:nvPr/>
        </p:nvPicPr>
        <p:blipFill>
          <a:blip r:embed="rId2"/>
          <a:stretch>
            <a:fillRect/>
          </a:stretch>
        </p:blipFill>
        <p:spPr>
          <a:xfrm>
            <a:off x="7218218" y="2484379"/>
            <a:ext cx="4973782" cy="2195133"/>
          </a:xfrm>
          <a:prstGeom prst="rect">
            <a:avLst/>
          </a:prstGeom>
        </p:spPr>
      </p:pic>
    </p:spTree>
    <p:extLst>
      <p:ext uri="{BB962C8B-B14F-4D97-AF65-F5344CB8AC3E}">
        <p14:creationId xmlns:p14="http://schemas.microsoft.com/office/powerpoint/2010/main" val="10798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02EB3F8-8874-4165-A4F8-5BF3CAD68B36}"/>
              </a:ext>
            </a:extLst>
          </p:cNvPr>
          <p:cNvSpPr>
            <a:spLocks noGrp="1"/>
          </p:cNvSpPr>
          <p:nvPr>
            <p:ph idx="1"/>
          </p:nvPr>
        </p:nvSpPr>
        <p:spPr>
          <a:xfrm>
            <a:off x="105253" y="1659922"/>
            <a:ext cx="7639438" cy="5170646"/>
          </a:xfrm>
        </p:spPr>
        <p:txBody>
          <a:bodyPr/>
          <a:lstStyle/>
          <a:p>
            <a:r>
              <a:rPr lang="en-US" sz="2400" b="1" dirty="0">
                <a:effectLst/>
              </a:rPr>
              <a:t>Append: </a:t>
            </a:r>
            <a:r>
              <a:rPr lang="en-US" sz="2400" dirty="0">
                <a:effectLst/>
              </a:rPr>
              <a:t> </a:t>
            </a:r>
          </a:p>
          <a:p>
            <a:pPr marL="236538" indent="0" algn="just"/>
            <a:r>
              <a:rPr lang="en-US" sz="2400" dirty="0">
                <a:effectLst/>
              </a:rPr>
              <a:t>An append operation creates a new query that contains all rows from a first query followed by all rows from a second query. </a:t>
            </a:r>
          </a:p>
          <a:p>
            <a:endParaRPr lang="en-US" sz="2400" dirty="0"/>
          </a:p>
          <a:p>
            <a:endParaRPr lang="en-US" sz="2400" dirty="0">
              <a:effectLst/>
            </a:endParaRPr>
          </a:p>
          <a:p>
            <a:pPr marL="0" indent="0">
              <a:buNone/>
            </a:pPr>
            <a:endParaRPr lang="en-US" sz="2400" dirty="0">
              <a:effectLst/>
            </a:endParaRPr>
          </a:p>
          <a:p>
            <a:pPr algn="just"/>
            <a:r>
              <a:rPr lang="en-US" sz="2400" b="1" dirty="0">
                <a:effectLst/>
              </a:rPr>
              <a:t>Merge: </a:t>
            </a:r>
          </a:p>
          <a:p>
            <a:pPr marL="236538" indent="-7938" algn="just"/>
            <a:r>
              <a:rPr lang="en-US" sz="2400" dirty="0">
                <a:effectLst/>
              </a:rPr>
              <a:t>A merge operation creates a new query from two existing queries. This one query contains all columns from a primary table, with one column serving as a navigation link to a related table. The related table contains all rows that match each row from a common column value in the primary table. </a:t>
            </a:r>
          </a:p>
        </p:txBody>
      </p:sp>
      <p:sp>
        <p:nvSpPr>
          <p:cNvPr id="7" name="Title 5">
            <a:extLst>
              <a:ext uri="{FF2B5EF4-FFF2-40B4-BE49-F238E27FC236}">
                <a16:creationId xmlns:a16="http://schemas.microsoft.com/office/drawing/2014/main" id="{349C405B-5BEF-4433-9564-86AC5BF5BAC3}"/>
              </a:ext>
            </a:extLst>
          </p:cNvPr>
          <p:cNvSpPr>
            <a:spLocks noGrp="1"/>
          </p:cNvSpPr>
          <p:nvPr>
            <p:ph type="title"/>
          </p:nvPr>
        </p:nvSpPr>
        <p:spPr>
          <a:xfrm>
            <a:off x="277090" y="292581"/>
            <a:ext cx="10470584" cy="312103"/>
          </a:xfrm>
        </p:spPr>
        <p:txBody>
          <a:bodyPr/>
          <a:lstStyle/>
          <a:p>
            <a:r>
              <a:rPr lang="en-US" sz="3000" b="1" dirty="0">
                <a:solidFill>
                  <a:srgbClr val="423C89"/>
                </a:solidFill>
                <a:latin typeface="+mj-lt"/>
                <a:ea typeface="+mj-ea"/>
                <a:cs typeface="+mj-cs"/>
              </a:rPr>
              <a:t>Combine</a:t>
            </a:r>
          </a:p>
        </p:txBody>
      </p:sp>
      <p:pic>
        <p:nvPicPr>
          <p:cNvPr id="3" name="Picture 2">
            <a:extLst>
              <a:ext uri="{FF2B5EF4-FFF2-40B4-BE49-F238E27FC236}">
                <a16:creationId xmlns:a16="http://schemas.microsoft.com/office/drawing/2014/main" id="{189F378E-C3F7-4052-A668-0DDD2BE59615}"/>
              </a:ext>
            </a:extLst>
          </p:cNvPr>
          <p:cNvPicPr>
            <a:picLocks noChangeAspect="1"/>
          </p:cNvPicPr>
          <p:nvPr/>
        </p:nvPicPr>
        <p:blipFill>
          <a:blip r:embed="rId2"/>
          <a:stretch>
            <a:fillRect/>
          </a:stretch>
        </p:blipFill>
        <p:spPr>
          <a:xfrm>
            <a:off x="8460435" y="4497710"/>
            <a:ext cx="3381847" cy="2248214"/>
          </a:xfrm>
          <a:prstGeom prst="rect">
            <a:avLst/>
          </a:prstGeom>
        </p:spPr>
      </p:pic>
      <p:pic>
        <p:nvPicPr>
          <p:cNvPr id="8" name="Picture 7">
            <a:extLst>
              <a:ext uri="{FF2B5EF4-FFF2-40B4-BE49-F238E27FC236}">
                <a16:creationId xmlns:a16="http://schemas.microsoft.com/office/drawing/2014/main" id="{1B3F35D1-BCE1-4204-A722-553F0FBABB5A}"/>
              </a:ext>
            </a:extLst>
          </p:cNvPr>
          <p:cNvPicPr>
            <a:picLocks noChangeAspect="1"/>
          </p:cNvPicPr>
          <p:nvPr/>
        </p:nvPicPr>
        <p:blipFill>
          <a:blip r:embed="rId3"/>
          <a:stretch>
            <a:fillRect/>
          </a:stretch>
        </p:blipFill>
        <p:spPr>
          <a:xfrm>
            <a:off x="8449932" y="1059758"/>
            <a:ext cx="3427940" cy="2003870"/>
          </a:xfrm>
          <a:prstGeom prst="rect">
            <a:avLst/>
          </a:prstGeom>
        </p:spPr>
      </p:pic>
      <p:sp>
        <p:nvSpPr>
          <p:cNvPr id="9" name="TextBox 8">
            <a:extLst>
              <a:ext uri="{FF2B5EF4-FFF2-40B4-BE49-F238E27FC236}">
                <a16:creationId xmlns:a16="http://schemas.microsoft.com/office/drawing/2014/main" id="{F79BF43B-2BB9-450A-9EB6-17B80FF097CF}"/>
              </a:ext>
            </a:extLst>
          </p:cNvPr>
          <p:cNvSpPr txBox="1"/>
          <p:nvPr/>
        </p:nvSpPr>
        <p:spPr>
          <a:xfrm>
            <a:off x="105253" y="1059758"/>
            <a:ext cx="11471565" cy="1200329"/>
          </a:xfrm>
          <a:prstGeom prst="rect">
            <a:avLst/>
          </a:prstGeom>
          <a:noFill/>
        </p:spPr>
        <p:txBody>
          <a:bodyPr wrap="square">
            <a:spAutoFit/>
          </a:bodyPr>
          <a:lstStyle/>
          <a:p>
            <a:pPr marL="0" indent="0" algn="just">
              <a:buNone/>
            </a:pPr>
            <a:r>
              <a:rPr lang="en-US" sz="2400" dirty="0">
                <a:effectLst/>
              </a:rPr>
              <a:t>You can combine multiple queries in your Excel workbook by appending or merging them. The Append and Merge operations are performed on any query with a tabular shape and are independent of the data sources that the data comes from.</a:t>
            </a:r>
          </a:p>
        </p:txBody>
      </p:sp>
    </p:spTree>
    <p:extLst>
      <p:ext uri="{BB962C8B-B14F-4D97-AF65-F5344CB8AC3E}">
        <p14:creationId xmlns:p14="http://schemas.microsoft.com/office/powerpoint/2010/main" val="137306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86" y="420661"/>
            <a:ext cx="10470584" cy="624786"/>
          </a:xfrm>
        </p:spPr>
        <p:txBody>
          <a:bodyPr/>
          <a:lstStyle/>
          <a:p>
            <a:r>
              <a:rPr lang="en-GB" sz="3000" b="1" dirty="0">
                <a:solidFill>
                  <a:srgbClr val="423C89"/>
                </a:solidFill>
                <a:latin typeface="+mj-lt"/>
                <a:ea typeface="+mj-ea"/>
                <a:cs typeface="+mj-cs"/>
              </a:rPr>
              <a:t>Load</a:t>
            </a:r>
          </a:p>
        </p:txBody>
      </p:sp>
      <p:sp>
        <p:nvSpPr>
          <p:cNvPr id="3" name="Content Placeholder 2"/>
          <p:cNvSpPr>
            <a:spLocks noGrp="1"/>
          </p:cNvSpPr>
          <p:nvPr>
            <p:ph idx="1"/>
          </p:nvPr>
        </p:nvSpPr>
        <p:spPr>
          <a:xfrm>
            <a:off x="191386" y="1302328"/>
            <a:ext cx="11598832" cy="3785652"/>
          </a:xfrm>
        </p:spPr>
        <p:txBody>
          <a:bodyPr/>
          <a:lstStyle/>
          <a:p>
            <a:pPr marL="0" indent="0" algn="just">
              <a:lnSpc>
                <a:spcPct val="150000"/>
              </a:lnSpc>
              <a:buNone/>
            </a:pPr>
            <a:r>
              <a:rPr lang="en-US" sz="2800" dirty="0">
                <a:effectLst/>
              </a:rPr>
              <a:t>There are two main ways to load queries into your workbook:</a:t>
            </a:r>
          </a:p>
          <a:p>
            <a:pPr marL="685800" indent="-457200" algn="just">
              <a:lnSpc>
                <a:spcPct val="150000"/>
              </a:lnSpc>
              <a:buFont typeface="Wingdings" panose="05000000000000000000" pitchFamily="2" charset="2"/>
              <a:buChar char="§"/>
            </a:pPr>
            <a:r>
              <a:rPr lang="en-US" sz="2800" dirty="0">
                <a:effectLst/>
              </a:rPr>
              <a:t>From the Power Query Editor, you can use the </a:t>
            </a:r>
            <a:r>
              <a:rPr lang="en-US" sz="2800" b="1" dirty="0">
                <a:effectLst/>
              </a:rPr>
              <a:t>Close and Load</a:t>
            </a:r>
            <a:r>
              <a:rPr lang="en-US" sz="2800" dirty="0">
                <a:effectLst/>
              </a:rPr>
              <a:t> commands in the </a:t>
            </a:r>
            <a:r>
              <a:rPr lang="en-US" sz="2800" b="1" dirty="0">
                <a:effectLst/>
              </a:rPr>
              <a:t>Close </a:t>
            </a:r>
            <a:r>
              <a:rPr lang="en-US" sz="2800" dirty="0">
                <a:effectLst/>
              </a:rPr>
              <a:t>group on the </a:t>
            </a:r>
            <a:r>
              <a:rPr lang="en-US" sz="2800" b="1" dirty="0">
                <a:effectLst/>
              </a:rPr>
              <a:t>Home </a:t>
            </a:r>
            <a:r>
              <a:rPr lang="en-US" sz="2800" dirty="0">
                <a:effectLst/>
              </a:rPr>
              <a:t>tab.</a:t>
            </a:r>
          </a:p>
          <a:p>
            <a:pPr marL="685800" indent="-457200" algn="just">
              <a:lnSpc>
                <a:spcPct val="150000"/>
              </a:lnSpc>
              <a:buFont typeface="Wingdings" panose="05000000000000000000" pitchFamily="2" charset="2"/>
              <a:buChar char="§"/>
            </a:pPr>
            <a:r>
              <a:rPr lang="en-US" sz="2800" dirty="0">
                <a:effectLst/>
              </a:rPr>
              <a:t>From the Excel Workbook Queries pane (Select </a:t>
            </a:r>
            <a:r>
              <a:rPr lang="en-US" sz="2800" b="1" dirty="0">
                <a:effectLst/>
              </a:rPr>
              <a:t>Queries &amp; Connections</a:t>
            </a:r>
            <a:r>
              <a:rPr lang="en-US" sz="2800" dirty="0">
                <a:effectLst/>
              </a:rPr>
              <a:t>), you can right-click a query and select </a:t>
            </a:r>
            <a:r>
              <a:rPr lang="en-US" sz="2800" b="1" dirty="0">
                <a:effectLst/>
              </a:rPr>
              <a:t>Load To</a:t>
            </a:r>
            <a:r>
              <a:rPr lang="en-US" sz="2800" dirty="0">
                <a:effectLst/>
              </a:rPr>
              <a:t>.</a:t>
            </a:r>
          </a:p>
          <a:p>
            <a:pPr marL="0" indent="0" algn="just">
              <a:lnSpc>
                <a:spcPct val="150000"/>
              </a:lnSpc>
              <a:buNone/>
            </a:pPr>
            <a:endParaRPr lang="en-GB" sz="2400" dirty="0"/>
          </a:p>
        </p:txBody>
      </p:sp>
    </p:spTree>
    <p:extLst>
      <p:ext uri="{BB962C8B-B14F-4D97-AF65-F5344CB8AC3E}">
        <p14:creationId xmlns:p14="http://schemas.microsoft.com/office/powerpoint/2010/main" val="163781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87" y="391161"/>
            <a:ext cx="10470584" cy="513987"/>
          </a:xfrm>
        </p:spPr>
        <p:txBody>
          <a:bodyPr/>
          <a:lstStyle/>
          <a:p>
            <a:r>
              <a:rPr lang="en-GB" sz="3000" b="1" dirty="0">
                <a:solidFill>
                  <a:srgbClr val="423C89"/>
                </a:solidFill>
                <a:latin typeface="+mj-lt"/>
                <a:ea typeface="+mj-ea"/>
                <a:cs typeface="+mj-cs"/>
              </a:rPr>
              <a:t>Lab session</a:t>
            </a:r>
          </a:p>
        </p:txBody>
      </p:sp>
      <p:pic>
        <p:nvPicPr>
          <p:cNvPr id="1026" name="Picture 2" descr="Robert Litt ePortfolio">
            <a:extLst>
              <a:ext uri="{FF2B5EF4-FFF2-40B4-BE49-F238E27FC236}">
                <a16:creationId xmlns:a16="http://schemas.microsoft.com/office/drawing/2014/main" id="{F7CC30CD-41E1-4FA9-8F99-81F24B731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107" y="1270009"/>
            <a:ext cx="6779863" cy="508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39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545</Words>
  <Application>Microsoft Office PowerPoint</Application>
  <PresentationFormat>Widescreen</PresentationFormat>
  <Paragraphs>39</Paragraphs>
  <Slides>10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Calibri Light</vt:lpstr>
      <vt:lpstr>Verdana</vt:lpstr>
      <vt:lpstr>Roboto Condensed</vt:lpstr>
      <vt:lpstr>Arial</vt:lpstr>
      <vt:lpstr>Calibri</vt:lpstr>
      <vt:lpstr>Open Sans</vt:lpstr>
      <vt:lpstr>Wingdings</vt:lpstr>
      <vt:lpstr>Office Theme</vt:lpstr>
      <vt:lpstr>think-cell Slide</vt:lpstr>
      <vt:lpstr>PowerPoint Presentation</vt:lpstr>
      <vt:lpstr>What is Power Query</vt:lpstr>
      <vt:lpstr>Power Query Phases</vt:lpstr>
      <vt:lpstr>PowerPoint Presentation</vt:lpstr>
      <vt:lpstr>Connect</vt:lpstr>
      <vt:lpstr>Transform</vt:lpstr>
      <vt:lpstr>Combine</vt:lpstr>
      <vt:lpstr>Load</vt:lpstr>
      <vt:lpstr>Lab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Ezekiel Ogundepo</dc:creator>
  <cp:lastModifiedBy>Ezekiel Ogundepo</cp:lastModifiedBy>
  <cp:revision>14</cp:revision>
  <dcterms:modified xsi:type="dcterms:W3CDTF">2022-04-06T10:18:45Z</dcterms:modified>
</cp:coreProperties>
</file>