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4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93A6D8"/>
    <a:srgbClr val="A9D18E"/>
    <a:srgbClr val="9CACDA"/>
    <a:srgbClr val="9AA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>
        <p:guide orient="horz" pos="4104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1013-EF56-49DA-855F-D7237EFD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45CDD-1465-4104-A8EE-3C75EC9C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C56A-6E42-4C64-AEF9-985A6E53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824B-06FD-47A0-B41F-66E91600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386C-F30A-4135-8DCB-81AFE6A7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35F6-F412-45BD-95D9-155066D6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0EF2-3AA1-42B4-885A-74E22DA4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0E3F-2917-48BC-A474-F5CD7AE1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88B9-D5A2-413D-A4CC-71533A3B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3973-D9CD-4BB7-9198-0FE3C15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581DD-3501-4E0B-8BF7-5C7DAAC4A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642D6-FFA4-46B2-B336-32F19777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2E7C-499B-4D96-9860-D6B412C9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3863-A211-4339-932C-C20A0818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E328-141F-41C9-8DDC-4862BFC7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C936-89AE-43AB-BC66-84844E4F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CB8D-619A-4E9A-86F1-9DBE14A2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1654-B340-41A0-87F9-5BDDBD8C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97FD-B86B-493E-900A-25EA8194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B471-852C-4E2E-A08F-ED3A2FCE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0DB9-BCE1-4618-A371-167D5E63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C3BF0-1BCD-4C07-871C-75727BCF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F889-9227-499C-A938-3B2B9255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620C-DB6D-414F-97B4-531D6F0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1D01-A40F-4D25-85DB-DF2F44B2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9BAA-273E-44D2-A339-1D1C6BCB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91C8-516C-49DF-BDD6-678328C5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C7A2A-EF9C-460A-AE72-36FD40AD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13B53-9766-40AE-B006-2D30CD32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1D02-52BE-47E2-A7C4-777FB289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A219-0F0C-47C5-95D2-B534C2E9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25FD-5AB5-421E-B9F5-F0578668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76B6-1EFD-4B3B-9675-BC1CF4F7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5248-35CA-4E9A-AD79-206C81DC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B7B7-24AC-4431-BC23-7E7B9B74B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4BFB0-C71D-483A-8C2A-88445764C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85F95-869E-4D6B-88AE-2E70FF4E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8008B-5FA1-464A-B512-9FF6C67F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1402F-62DD-46E4-B66B-A19D770E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AF95-18F8-4874-A1D4-EABD91EA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D7626-0572-48A4-968A-0765EA59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6166-5544-4B7D-B66D-C5B61359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274DB-F70D-4906-BEFE-DD3B772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753C2-3F75-4F40-91A2-F5DA1759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77D4-8AA3-412D-92A1-A5951516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E5FD-EE54-43FA-9E31-A3C0050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758C-49FE-42C7-B434-51864AD6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9732-E5D8-44C6-983F-F8B70E1A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C8A08-E622-43A3-AB98-94758986F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0AF83-10F7-4C3A-969C-A8223617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8CCC2-5F6B-4245-93DE-B6F10058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B9F9-759A-471C-A6C5-317A8A79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BC20-CE8D-4A2A-8590-D9DF1C7E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387E8-6FCA-456B-96C4-45768DCF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A53CF-4C2E-4419-86D6-C9ADC0C81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310B-FF82-43F9-853A-5ADFFA02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01375-A0AB-47D2-AD2E-2F6C080A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8806-88CD-462E-B3AD-60E402D3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106F8-B43D-40E5-B472-7FE796F9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D2AA-23E6-4FE9-AFC3-188CE9DC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48B2-1E22-44D0-B3CC-E47F09327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82F7-AA61-4FFD-B296-2A9BA03168AB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9071-BB78-4DFE-ACD0-21EDB5257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10B1-8860-417E-B19A-F98E059C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EC96-1318-4365-96EE-946A5C1A5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D745F5-5D06-44F1-80F5-A56C56140723}"/>
              </a:ext>
            </a:extLst>
          </p:cNvPr>
          <p:cNvGrpSpPr/>
          <p:nvPr/>
        </p:nvGrpSpPr>
        <p:grpSpPr>
          <a:xfrm>
            <a:off x="0" y="133047"/>
            <a:ext cx="12192000" cy="6591905"/>
            <a:chOff x="0" y="133047"/>
            <a:chExt cx="12192000" cy="65919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06777E-3A70-4E97-A5A0-F99766DC8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3047"/>
              <a:ext cx="12192000" cy="65919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0869AF-1304-408B-AE69-15BA67A1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890" y="4636406"/>
              <a:ext cx="1537855" cy="177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31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222D09C-D37C-43DF-8F3C-06EC155FDF91}"/>
              </a:ext>
            </a:extLst>
          </p:cNvPr>
          <p:cNvGrpSpPr/>
          <p:nvPr/>
        </p:nvGrpSpPr>
        <p:grpSpPr>
          <a:xfrm>
            <a:off x="2052824" y="1016207"/>
            <a:ext cx="7936302" cy="5251858"/>
            <a:chOff x="2052824" y="1016207"/>
            <a:chExt cx="7936302" cy="52518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E2128-368D-46EF-8A6A-536B22C8E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45" r="47687" b="39845"/>
            <a:stretch/>
          </p:blipFill>
          <p:spPr>
            <a:xfrm>
              <a:off x="2052824" y="1685607"/>
              <a:ext cx="3862202" cy="245776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0CFB12-35F9-4C93-BA6B-2AB5084D0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303" r="47687"/>
            <a:stretch/>
          </p:blipFill>
          <p:spPr>
            <a:xfrm>
              <a:off x="5829298" y="1685607"/>
              <a:ext cx="4159828" cy="258159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AB2873-466B-4EC7-8D2E-F6B2BE94BABA}"/>
                </a:ext>
              </a:extLst>
            </p:cNvPr>
            <p:cNvGrpSpPr/>
            <p:nvPr/>
          </p:nvGrpSpPr>
          <p:grpSpPr>
            <a:xfrm>
              <a:off x="2052824" y="1016207"/>
              <a:ext cx="7936301" cy="669400"/>
              <a:chOff x="2052824" y="1016207"/>
              <a:chExt cx="7611503" cy="6694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7C131A8-D7C8-4EED-B4B7-7570DB106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6603"/>
              <a:stretch/>
            </p:blipFill>
            <p:spPr>
              <a:xfrm>
                <a:off x="2052824" y="1016207"/>
                <a:ext cx="5290951" cy="6694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0481B87-ADD9-4A3B-B825-F3B528B3B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966"/>
              <a:stretch/>
            </p:blipFill>
            <p:spPr>
              <a:xfrm>
                <a:off x="7343774" y="1016207"/>
                <a:ext cx="2320553" cy="66940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932480-A1E0-431E-B77A-E797B7CD7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330" b="46961"/>
            <a:stretch/>
          </p:blipFill>
          <p:spPr>
            <a:xfrm>
              <a:off x="2052824" y="4136480"/>
              <a:ext cx="3862202" cy="213158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7EB447-CB80-4744-A29B-9CC68F7E99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9303" b="5704"/>
            <a:stretch/>
          </p:blipFill>
          <p:spPr>
            <a:xfrm>
              <a:off x="5829296" y="4267200"/>
              <a:ext cx="4159829" cy="200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94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26FE33-F6E1-469F-820B-5006FD2ACD45}"/>
              </a:ext>
            </a:extLst>
          </p:cNvPr>
          <p:cNvSpPr/>
          <p:nvPr/>
        </p:nvSpPr>
        <p:spPr>
          <a:xfrm>
            <a:off x="967562" y="1711842"/>
            <a:ext cx="5824517" cy="60605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Reproducibility</a:t>
            </a:r>
            <a:endParaRPr lang="en-N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0DDC51-609F-4186-BAE2-305424A72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t="27403" r="67814" b="6502"/>
          <a:stretch/>
        </p:blipFill>
        <p:spPr>
          <a:xfrm>
            <a:off x="967563" y="2497238"/>
            <a:ext cx="1801586" cy="2589633"/>
          </a:xfrm>
          <a:prstGeom prst="round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7E2480-C763-4867-BE64-E9C313D71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4" t="26048" r="2907" b="3111"/>
          <a:stretch/>
        </p:blipFill>
        <p:spPr>
          <a:xfrm>
            <a:off x="5285515" y="2533649"/>
            <a:ext cx="1506565" cy="2559345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3E1F2A-F2ED-4074-A74E-C56B811C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6" t="26485" r="35769" b="4543"/>
          <a:stretch/>
        </p:blipFill>
        <p:spPr>
          <a:xfrm>
            <a:off x="3090617" y="2497238"/>
            <a:ext cx="1642208" cy="258963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FD338-6C89-4EE8-B2BB-DB336793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7" b="99531" l="0" r="99607">
                        <a14:foregroundMark x1="15823" y1="4424" x2="39705" y2="12064"/>
                        <a14:foregroundMark x1="22752" y1="19370" x2="29681" y2="44638"/>
                        <a14:foregroundMark x1="19165" y1="37936" x2="18968" y2="55965"/>
                        <a14:foregroundMark x1="20983" y1="57440" x2="393" y2="44638"/>
                        <a14:foregroundMark x1="17150" y1="64477" x2="14693" y2="30027"/>
                        <a14:foregroundMark x1="18280" y1="32775" x2="33022" y2="49263"/>
                        <a14:foregroundMark x1="26339" y1="49866" x2="12482" y2="61394"/>
                        <a14:foregroundMark x1="20049" y1="58378" x2="22506" y2="62064"/>
                        <a14:foregroundMark x1="15381" y1="63271" x2="3538" y2="38874"/>
                        <a14:foregroundMark x1="15823" y1="77547" x2="11794" y2="81501"/>
                        <a14:foregroundMark x1="19607" y1="80295" x2="14939" y2="79088"/>
                        <a14:foregroundMark x1="20541" y1="79088" x2="23194" y2="79424"/>
                        <a14:foregroundMark x1="27420" y1="90952" x2="23882" y2="82775"/>
                        <a14:foregroundMark x1="28796" y1="86126" x2="24521" y2="98592"/>
                        <a14:foregroundMark x1="42162" y1="84249" x2="44619" y2="94906"/>
                        <a14:foregroundMark x1="48649" y1="87332" x2="39705" y2="81836"/>
                        <a14:foregroundMark x1="41720" y1="88874" x2="48649" y2="91555"/>
                        <a14:foregroundMark x1="40639" y1="88874" x2="43538" y2="96180"/>
                        <a14:foregroundMark x1="43538" y1="96180" x2="43538" y2="96180"/>
                        <a14:foregroundMark x1="49533" y1="93097" x2="43292" y2="90080"/>
                        <a14:foregroundMark x1="66978" y1="89477" x2="63194" y2="98257"/>
                        <a14:foregroundMark x1="58034" y1="89142" x2="61179" y2="90952"/>
                        <a14:foregroundMark x1="60934" y1="84584" x2="54889" y2="80027"/>
                        <a14:foregroundMark x1="52236" y1="74196" x2="60934" y2="98257"/>
                        <a14:foregroundMark x1="62506" y1="78150" x2="61179" y2="49263"/>
                        <a14:foregroundMark x1="65405" y1="66287" x2="91106" y2="53820"/>
                        <a14:foregroundMark x1="86830" y1="77279" x2="84373" y2="23056"/>
                        <a14:foregroundMark x1="70565" y1="85791" x2="64079" y2="16622"/>
                        <a14:foregroundMark x1="47322" y1="13874" x2="8894" y2="7172"/>
                        <a14:foregroundMark x1="10467" y1="24531" x2="14251" y2="9316"/>
                        <a14:foregroundMark x1="7125" y1="92493" x2="3342" y2="33713"/>
                        <a14:foregroundMark x1="27912" y1="22453" x2="98231" y2="5697"/>
                        <a14:foregroundMark x1="77494" y1="16019" x2="99607" y2="91890"/>
                        <a14:foregroundMark x1="84865" y1="90684" x2="8452" y2="92225"/>
                        <a14:foregroundMark x1="885" y1="81501" x2="34349" y2="76944"/>
                        <a14:foregroundMark x1="47322" y1="65684" x2="43096" y2="95241"/>
                        <a14:foregroundMark x1="53563" y1="94638" x2="25897" y2="95241"/>
                        <a14:foregroundMark x1="15381" y1="83378" x2="49533" y2="90684"/>
                        <a14:foregroundMark x1="82850" y1="82172" x2="28108" y2="804"/>
                        <a14:foregroundMark x1="2211" y1="96448" x2="5111" y2="1408"/>
                        <a14:foregroundMark x1="5111" y1="1408" x2="5111" y2="1408"/>
                        <a14:foregroundMark x1="26093" y1="69035" x2="51794" y2="9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4" y="919659"/>
            <a:ext cx="6202693" cy="454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38F9D-A570-4263-9BDD-84C5E523B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53" y="407041"/>
            <a:ext cx="6202693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61872-37B7-44E8-A598-5A18C428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7" b="99531" l="0" r="99607">
                        <a14:foregroundMark x1="15823" y1="4424" x2="39705" y2="12064"/>
                        <a14:foregroundMark x1="22752" y1="19370" x2="29681" y2="44638"/>
                        <a14:foregroundMark x1="19165" y1="37936" x2="18968" y2="55965"/>
                        <a14:foregroundMark x1="20983" y1="57440" x2="393" y2="44638"/>
                        <a14:foregroundMark x1="17150" y1="64477" x2="14693" y2="30027"/>
                        <a14:foregroundMark x1="18280" y1="32775" x2="33022" y2="49263"/>
                        <a14:foregroundMark x1="26339" y1="49866" x2="12482" y2="61394"/>
                        <a14:foregroundMark x1="20049" y1="58378" x2="22506" y2="62064"/>
                        <a14:foregroundMark x1="15381" y1="63271" x2="3538" y2="38874"/>
                        <a14:foregroundMark x1="15823" y1="77547" x2="11794" y2="81501"/>
                        <a14:foregroundMark x1="19607" y1="80295" x2="14939" y2="79088"/>
                        <a14:foregroundMark x1="20541" y1="79088" x2="23194" y2="79424"/>
                        <a14:foregroundMark x1="27420" y1="90952" x2="23882" y2="82775"/>
                        <a14:foregroundMark x1="28796" y1="86126" x2="24521" y2="98592"/>
                        <a14:foregroundMark x1="42162" y1="84249" x2="44619" y2="94906"/>
                        <a14:foregroundMark x1="48649" y1="87332" x2="39705" y2="81836"/>
                        <a14:foregroundMark x1="41720" y1="88874" x2="48649" y2="91555"/>
                        <a14:foregroundMark x1="40639" y1="88874" x2="43538" y2="96180"/>
                        <a14:foregroundMark x1="43538" y1="96180" x2="43538" y2="96180"/>
                        <a14:foregroundMark x1="49533" y1="93097" x2="43292" y2="90080"/>
                        <a14:foregroundMark x1="66978" y1="89477" x2="63194" y2="98257"/>
                        <a14:foregroundMark x1="58034" y1="89142" x2="61179" y2="90952"/>
                        <a14:foregroundMark x1="60934" y1="84584" x2="54889" y2="80027"/>
                        <a14:foregroundMark x1="52236" y1="74196" x2="60934" y2="98257"/>
                        <a14:foregroundMark x1="62506" y1="78150" x2="61179" y2="49263"/>
                        <a14:foregroundMark x1="65405" y1="66287" x2="91106" y2="53820"/>
                        <a14:foregroundMark x1="86830" y1="77279" x2="84373" y2="23056"/>
                        <a14:foregroundMark x1="70565" y1="85791" x2="64079" y2="16622"/>
                        <a14:foregroundMark x1="47322" y1="13874" x2="8894" y2="7172"/>
                        <a14:foregroundMark x1="10467" y1="24531" x2="14251" y2="9316"/>
                        <a14:foregroundMark x1="7125" y1="92493" x2="3342" y2="33713"/>
                        <a14:foregroundMark x1="27912" y1="22453" x2="98231" y2="5697"/>
                        <a14:foregroundMark x1="77494" y1="16019" x2="99607" y2="91890"/>
                        <a14:foregroundMark x1="84865" y1="90684" x2="8452" y2="92225"/>
                        <a14:foregroundMark x1="885" y1="81501" x2="34349" y2="76944"/>
                        <a14:foregroundMark x1="47322" y1="65684" x2="43096" y2="95241"/>
                        <a14:foregroundMark x1="53563" y1="94638" x2="25897" y2="95241"/>
                        <a14:foregroundMark x1="15381" y1="83378" x2="49533" y2="90684"/>
                        <a14:foregroundMark x1="82850" y1="82172" x2="28108" y2="804"/>
                        <a14:foregroundMark x1="2211" y1="96448" x2="5111" y2="1408"/>
                        <a14:foregroundMark x1="5111" y1="1408" x2="5111" y2="1408"/>
                        <a14:foregroundMark x1="26093" y1="69035" x2="51794" y2="9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56" y="683684"/>
            <a:ext cx="6202693" cy="45476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A1EB4A4-EFA2-4C7B-9F82-3D00E4A0F0BB}"/>
              </a:ext>
            </a:extLst>
          </p:cNvPr>
          <p:cNvGrpSpPr/>
          <p:nvPr/>
        </p:nvGrpSpPr>
        <p:grpSpPr>
          <a:xfrm>
            <a:off x="614987" y="2020440"/>
            <a:ext cx="4030074" cy="2865976"/>
            <a:chOff x="614987" y="2020440"/>
            <a:chExt cx="4030074" cy="28659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5E7A04-4145-4545-AC02-1F901D70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102" y="2030242"/>
              <a:ext cx="1016112" cy="117699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1C356A-F40A-4179-B59A-0F3CA2629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16" y="2020440"/>
              <a:ext cx="1016112" cy="11769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AD7704-E1C8-4BA7-8444-2529DC5F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987" y="3502740"/>
              <a:ext cx="1016112" cy="11769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0055D1-0E84-4EC5-BF35-92895CA50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723" y="3536939"/>
              <a:ext cx="1176870" cy="134947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D3A98B-9BA7-4C48-97D5-E1D4A7D5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70" b="98930" l="8000" r="96000">
                          <a14:foregroundMark x1="8000" y1="1604" x2="90286" y2="99465"/>
                          <a14:foregroundMark x1="13143" y1="92513" x2="96000" y2="4224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169" y="3429000"/>
              <a:ext cx="1363892" cy="14574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55EF9D-2753-4641-94CE-15E205453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96970" l="9600" r="94400">
                          <a14:foregroundMark x1="20800" y1="15152" x2="88800" y2="77273"/>
                          <a14:foregroundMark x1="16800" y1="83333" x2="94400" y2="10606"/>
                          <a14:foregroundMark x1="20800" y1="0" x2="61600" y2="96970"/>
                          <a14:foregroundMark x1="78400" y1="84091" x2="19200" y2="454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1169" y="2030478"/>
              <a:ext cx="1167789" cy="1233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2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412547-ACA1-40C3-94E3-82AC09A74E81}"/>
              </a:ext>
            </a:extLst>
          </p:cNvPr>
          <p:cNvGrpSpPr/>
          <p:nvPr/>
        </p:nvGrpSpPr>
        <p:grpSpPr>
          <a:xfrm>
            <a:off x="513908" y="457201"/>
            <a:ext cx="10467670" cy="6400799"/>
            <a:chOff x="513908" y="457201"/>
            <a:chExt cx="10467670" cy="64007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5CDB70-205B-44FE-ADA5-E6D0CAB44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08" y="457201"/>
              <a:ext cx="10419906" cy="64007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EB97F4-9E4D-4846-8DB6-3FA09AC69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22" y1="65550" x2="44000" y2="39713"/>
                          <a14:foregroundMark x1="63111" y1="50239" x2="42222" y2="26794"/>
                          <a14:foregroundMark x1="30667" y1="57416" x2="48889" y2="42105"/>
                          <a14:foregroundMark x1="60889" y1="72727" x2="47556" y2="44976"/>
                          <a14:backgroundMark x1="24000" y1="73206" x2="32444" y2="78947"/>
                          <a14:backgroundMark x1="59111" y1="82297" x2="68000" y2="732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3" t="20779" r="21627" b="14935"/>
            <a:stretch/>
          </p:blipFill>
          <p:spPr>
            <a:xfrm>
              <a:off x="9282087" y="5403273"/>
              <a:ext cx="1699491" cy="1371600"/>
            </a:xfrm>
            <a:prstGeom prst="rect">
              <a:avLst/>
            </a:prstGeom>
          </p:spPr>
        </p:pic>
        <p:pic>
          <p:nvPicPr>
            <p:cNvPr id="1026" name="Picture 2" descr="Welcome | R for Data Science">
              <a:extLst>
                <a:ext uri="{FF2B5EF4-FFF2-40B4-BE49-F238E27FC236}">
                  <a16:creationId xmlns:a16="http://schemas.microsoft.com/office/drawing/2014/main" id="{CCA2D4E9-617F-434E-A7E6-DD5B3CA76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226667" y="2867892"/>
              <a:ext cx="1699491" cy="254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269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433F16-B5A5-4DE3-AC16-10EB19115FE7}"/>
              </a:ext>
            </a:extLst>
          </p:cNvPr>
          <p:cNvGrpSpPr/>
          <p:nvPr/>
        </p:nvGrpSpPr>
        <p:grpSpPr>
          <a:xfrm>
            <a:off x="1130784" y="867289"/>
            <a:ext cx="4562567" cy="3648128"/>
            <a:chOff x="1130784" y="867289"/>
            <a:chExt cx="4562567" cy="36481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2065DC-84D5-4538-85D3-CB78D633B4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222" y1="65550" x2="44000" y2="39713"/>
                          <a14:foregroundMark x1="63111" y1="50239" x2="42222" y2="26794"/>
                          <a14:foregroundMark x1="30667" y1="57416" x2="48889" y2="42105"/>
                          <a14:foregroundMark x1="60889" y1="72727" x2="47556" y2="44976"/>
                          <a14:backgroundMark x1="24000" y1="73206" x2="32444" y2="78947"/>
                          <a14:backgroundMark x1="59111" y1="82297" x2="68000" y2="732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3" t="20779" r="21627" b="14935"/>
            <a:stretch/>
          </p:blipFill>
          <p:spPr>
            <a:xfrm>
              <a:off x="2350345" y="2173376"/>
              <a:ext cx="1699491" cy="13716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F69C2A-F2BB-48FF-B451-9A08E050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784" y="867289"/>
              <a:ext cx="4562567" cy="3648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421ACA-E712-4A79-A8D2-DE680CF99E41}"/>
              </a:ext>
            </a:extLst>
          </p:cNvPr>
          <p:cNvGrpSpPr/>
          <p:nvPr/>
        </p:nvGrpSpPr>
        <p:grpSpPr>
          <a:xfrm>
            <a:off x="4572866" y="1643062"/>
            <a:ext cx="6343650" cy="3571875"/>
            <a:chOff x="4572866" y="1643062"/>
            <a:chExt cx="6343650" cy="3571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9A06BC-9F1D-427E-A6D0-A283426B3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866" y="1643062"/>
              <a:ext cx="6343650" cy="35718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820D45-056F-4760-BF0E-E8A4DF45B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22" y1="65550" x2="44000" y2="39713"/>
                          <a14:foregroundMark x1="63111" y1="50239" x2="42222" y2="26794"/>
                          <a14:foregroundMark x1="30667" y1="57416" x2="48889" y2="42105"/>
                          <a14:foregroundMark x1="60889" y1="72727" x2="47556" y2="44976"/>
                          <a14:backgroundMark x1="24000" y1="73206" x2="32444" y2="78947"/>
                          <a14:backgroundMark x1="59111" y1="82297" x2="68000" y2="732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3" t="20779" r="21627" b="14935"/>
            <a:stretch/>
          </p:blipFill>
          <p:spPr>
            <a:xfrm>
              <a:off x="4877668" y="3207327"/>
              <a:ext cx="511752" cy="41301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686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5160B-ADCC-4596-976A-13DA8BCE64D6}"/>
              </a:ext>
            </a:extLst>
          </p:cNvPr>
          <p:cNvGrpSpPr/>
          <p:nvPr/>
        </p:nvGrpSpPr>
        <p:grpSpPr>
          <a:xfrm>
            <a:off x="697644" y="486668"/>
            <a:ext cx="10701503" cy="6020950"/>
            <a:chOff x="697644" y="486668"/>
            <a:chExt cx="10701503" cy="60209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8F6F904-BAEC-4BA7-A4D9-1BA5E2BB28B9}"/>
                </a:ext>
              </a:extLst>
            </p:cNvPr>
            <p:cNvSpPr/>
            <p:nvPr/>
          </p:nvSpPr>
          <p:spPr>
            <a:xfrm>
              <a:off x="7944919" y="486669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 to lucrative career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FBE411-FA2A-4AB2-BAD6-A321E2DB5815}"/>
                </a:ext>
              </a:extLst>
            </p:cNvPr>
            <p:cNvSpPr/>
            <p:nvPr/>
          </p:nvSpPr>
          <p:spPr>
            <a:xfrm>
              <a:off x="7841681" y="521085"/>
              <a:ext cx="398207" cy="9586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3BB17EC6-28ED-4E94-80C9-F1F4F23153BD}"/>
                </a:ext>
              </a:extLst>
            </p:cNvPr>
            <p:cNvSpPr/>
            <p:nvPr/>
          </p:nvSpPr>
          <p:spPr>
            <a:xfrm rot="10800000">
              <a:off x="10969232" y="486668"/>
              <a:ext cx="412955" cy="99306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C6B0B9-836F-4365-B33A-875B0FA0B9E7}"/>
                </a:ext>
              </a:extLst>
            </p:cNvPr>
            <p:cNvSpPr/>
            <p:nvPr/>
          </p:nvSpPr>
          <p:spPr>
            <a:xfrm>
              <a:off x="808924" y="492509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and Open-source Tool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A4FE34-F763-4620-8FCA-A9F5E773EC3C}"/>
                </a:ext>
              </a:extLst>
            </p:cNvPr>
            <p:cNvSpPr/>
            <p:nvPr/>
          </p:nvSpPr>
          <p:spPr>
            <a:xfrm>
              <a:off x="705686" y="526925"/>
              <a:ext cx="398207" cy="9586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Flowchart: Stored Data 15">
              <a:extLst>
                <a:ext uri="{FF2B5EF4-FFF2-40B4-BE49-F238E27FC236}">
                  <a16:creationId xmlns:a16="http://schemas.microsoft.com/office/drawing/2014/main" id="{39D7970F-1AAD-452E-8671-78EA85F15954}"/>
                </a:ext>
              </a:extLst>
            </p:cNvPr>
            <p:cNvSpPr/>
            <p:nvPr/>
          </p:nvSpPr>
          <p:spPr>
            <a:xfrm rot="10800000">
              <a:off x="3833237" y="492508"/>
              <a:ext cx="412955" cy="99306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2550051-B23C-4579-877B-FC8A1BFF6B6F}"/>
                </a:ext>
              </a:extLst>
            </p:cNvPr>
            <p:cNvSpPr/>
            <p:nvPr/>
          </p:nvSpPr>
          <p:spPr>
            <a:xfrm>
              <a:off x="800882" y="2092492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 Community of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 (#rstats)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1DFBA2-4EC8-4C86-9A60-BDFDF1868308}"/>
                </a:ext>
              </a:extLst>
            </p:cNvPr>
            <p:cNvSpPr/>
            <p:nvPr/>
          </p:nvSpPr>
          <p:spPr>
            <a:xfrm>
              <a:off x="697644" y="2126908"/>
              <a:ext cx="398207" cy="95864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9349E29B-0D09-43C9-9572-3FF699CD6095}"/>
                </a:ext>
              </a:extLst>
            </p:cNvPr>
            <p:cNvSpPr/>
            <p:nvPr/>
          </p:nvSpPr>
          <p:spPr>
            <a:xfrm rot="10800000">
              <a:off x="3825195" y="2092491"/>
              <a:ext cx="412955" cy="993062"/>
            </a:xfrm>
            <a:prstGeom prst="flowChartOnlineStorag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3A6D8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426828F-F761-43A2-8CE6-1493F8F51CAA}"/>
                </a:ext>
              </a:extLst>
            </p:cNvPr>
            <p:cNvSpPr/>
            <p:nvPr/>
          </p:nvSpPr>
          <p:spPr>
            <a:xfrm>
              <a:off x="809197" y="3713467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Interact with Databases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1B184A-FEDC-4ADE-AE33-D76D75CA0B05}"/>
                </a:ext>
              </a:extLst>
            </p:cNvPr>
            <p:cNvSpPr/>
            <p:nvPr/>
          </p:nvSpPr>
          <p:spPr>
            <a:xfrm>
              <a:off x="705959" y="3747883"/>
              <a:ext cx="398207" cy="95864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A50E29F2-7EA8-41B4-9D49-3C43B2DEE969}"/>
                </a:ext>
              </a:extLst>
            </p:cNvPr>
            <p:cNvSpPr/>
            <p:nvPr/>
          </p:nvSpPr>
          <p:spPr>
            <a:xfrm rot="10800000">
              <a:off x="3819655" y="3713466"/>
              <a:ext cx="412955" cy="993062"/>
            </a:xfrm>
            <a:prstGeom prst="flowChartOnlineStorage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F6CCAEC-9DC2-45CF-9BB2-24309706F780}"/>
                </a:ext>
              </a:extLst>
            </p:cNvPr>
            <p:cNvSpPr/>
            <p:nvPr/>
          </p:nvSpPr>
          <p:spPr>
            <a:xfrm>
              <a:off x="803652" y="5514557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Cross-platform Support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58F1B8-EC35-4B31-BCFF-E599F03D9E16}"/>
                </a:ext>
              </a:extLst>
            </p:cNvPr>
            <p:cNvSpPr/>
            <p:nvPr/>
          </p:nvSpPr>
          <p:spPr>
            <a:xfrm>
              <a:off x="700414" y="5548973"/>
              <a:ext cx="398207" cy="9586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" name="Flowchart: Stored Data 24">
              <a:extLst>
                <a:ext uri="{FF2B5EF4-FFF2-40B4-BE49-F238E27FC236}">
                  <a16:creationId xmlns:a16="http://schemas.microsoft.com/office/drawing/2014/main" id="{62C35E8B-2D2B-4DC0-A057-FC23FA350CE0}"/>
                </a:ext>
              </a:extLst>
            </p:cNvPr>
            <p:cNvSpPr/>
            <p:nvPr/>
          </p:nvSpPr>
          <p:spPr>
            <a:xfrm rot="10800000">
              <a:off x="3827965" y="5514556"/>
              <a:ext cx="412955" cy="99306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C6C9191-84CB-473A-9730-419C71338D91}"/>
                </a:ext>
              </a:extLst>
            </p:cNvPr>
            <p:cNvSpPr/>
            <p:nvPr/>
          </p:nvSpPr>
          <p:spPr>
            <a:xfrm>
              <a:off x="7961879" y="2090221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 a robust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visualization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B74BF6-2DAD-458E-9B83-81405F2380C7}"/>
                </a:ext>
              </a:extLst>
            </p:cNvPr>
            <p:cNvSpPr/>
            <p:nvPr/>
          </p:nvSpPr>
          <p:spPr>
            <a:xfrm>
              <a:off x="7858641" y="2124637"/>
              <a:ext cx="398207" cy="95864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8" name="Flowchart: Stored Data 27">
              <a:extLst>
                <a:ext uri="{FF2B5EF4-FFF2-40B4-BE49-F238E27FC236}">
                  <a16:creationId xmlns:a16="http://schemas.microsoft.com/office/drawing/2014/main" id="{65074E67-B7C1-4F1B-B2ED-10C457308787}"/>
                </a:ext>
              </a:extLst>
            </p:cNvPr>
            <p:cNvSpPr/>
            <p:nvPr/>
          </p:nvSpPr>
          <p:spPr>
            <a:xfrm rot="10800000">
              <a:off x="10986192" y="2090220"/>
              <a:ext cx="412955" cy="993062"/>
            </a:xfrm>
            <a:prstGeom prst="flowChartOnlineStorag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93A6D8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19A1722-F629-4BD9-99F7-A5B75FD20AAE}"/>
                </a:ext>
              </a:extLst>
            </p:cNvPr>
            <p:cNvSpPr/>
            <p:nvPr/>
          </p:nvSpPr>
          <p:spPr>
            <a:xfrm>
              <a:off x="7950269" y="3748319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 to language for statistics and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701032-3FB6-4463-8615-485E8474C360}"/>
                </a:ext>
              </a:extLst>
            </p:cNvPr>
            <p:cNvSpPr/>
            <p:nvPr/>
          </p:nvSpPr>
          <p:spPr>
            <a:xfrm>
              <a:off x="7847031" y="3782735"/>
              <a:ext cx="398207" cy="95864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1" name="Flowchart: Stored Data 30">
              <a:extLst>
                <a:ext uri="{FF2B5EF4-FFF2-40B4-BE49-F238E27FC236}">
                  <a16:creationId xmlns:a16="http://schemas.microsoft.com/office/drawing/2014/main" id="{FA1BE74A-3BB5-4222-A927-44F909172556}"/>
                </a:ext>
              </a:extLst>
            </p:cNvPr>
            <p:cNvSpPr/>
            <p:nvPr/>
          </p:nvSpPr>
          <p:spPr>
            <a:xfrm rot="10800000">
              <a:off x="10974582" y="3748318"/>
              <a:ext cx="412955" cy="993062"/>
            </a:xfrm>
            <a:prstGeom prst="flowChartOnlineStorage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A6BA882-1DB1-410E-AB0F-7475109215B3}"/>
                </a:ext>
              </a:extLst>
            </p:cNvPr>
            <p:cNvSpPr/>
            <p:nvPr/>
          </p:nvSpPr>
          <p:spPr>
            <a:xfrm>
              <a:off x="7938195" y="5500253"/>
              <a:ext cx="3303639" cy="9930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Used in almost every industry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67D0F05-1EF1-4316-9A73-FADA00842EEB}"/>
                </a:ext>
              </a:extLst>
            </p:cNvPr>
            <p:cNvSpPr/>
            <p:nvPr/>
          </p:nvSpPr>
          <p:spPr>
            <a:xfrm>
              <a:off x="7834957" y="5534669"/>
              <a:ext cx="398207" cy="9586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4" name="Flowchart: Stored Data 33">
              <a:extLst>
                <a:ext uri="{FF2B5EF4-FFF2-40B4-BE49-F238E27FC236}">
                  <a16:creationId xmlns:a16="http://schemas.microsoft.com/office/drawing/2014/main" id="{DF75B4D6-2182-4E60-BC5B-AEADEC701813}"/>
                </a:ext>
              </a:extLst>
            </p:cNvPr>
            <p:cNvSpPr/>
            <p:nvPr/>
          </p:nvSpPr>
          <p:spPr>
            <a:xfrm rot="10800000">
              <a:off x="10962508" y="5500252"/>
              <a:ext cx="412955" cy="993062"/>
            </a:xfrm>
            <a:prstGeom prst="flowChartOnlineStorag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C410D7-0BE8-4160-9F06-A26A7D46E396}"/>
                </a:ext>
              </a:extLst>
            </p:cNvPr>
            <p:cNvSpPr txBox="1"/>
            <p:nvPr/>
          </p:nvSpPr>
          <p:spPr>
            <a:xfrm>
              <a:off x="4785360" y="2293782"/>
              <a:ext cx="2878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Why Learn R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FD33E7-4624-48D1-A8A4-8E39D0F32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367" y="3069439"/>
              <a:ext cx="1808797" cy="1404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050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AC9D30-012D-465E-A9A4-2DF532AC5FDA}"/>
              </a:ext>
            </a:extLst>
          </p:cNvPr>
          <p:cNvGrpSpPr/>
          <p:nvPr/>
        </p:nvGrpSpPr>
        <p:grpSpPr>
          <a:xfrm>
            <a:off x="1780629" y="1195709"/>
            <a:ext cx="5582738" cy="3493188"/>
            <a:chOff x="1780629" y="1195709"/>
            <a:chExt cx="5582738" cy="34931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A773DD-4238-4AFB-8F01-B04E01F9C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271"/>
            <a:stretch/>
          </p:blipFill>
          <p:spPr>
            <a:xfrm>
              <a:off x="1790464" y="1195709"/>
              <a:ext cx="5572903" cy="284534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7893A51-3E55-4F1E-9BCE-C7C526353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579"/>
            <a:stretch/>
          </p:blipFill>
          <p:spPr>
            <a:xfrm>
              <a:off x="1780629" y="4041058"/>
              <a:ext cx="5572903" cy="647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68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4FD879E-5B2D-4D56-AEF2-008A849AA6AF}"/>
              </a:ext>
            </a:extLst>
          </p:cNvPr>
          <p:cNvGrpSpPr/>
          <p:nvPr/>
        </p:nvGrpSpPr>
        <p:grpSpPr>
          <a:xfrm>
            <a:off x="2999661" y="574957"/>
            <a:ext cx="6816132" cy="6858000"/>
            <a:chOff x="2999661" y="1253836"/>
            <a:chExt cx="6816132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5933AC-79EB-43BB-8322-201BBEA3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661" y="1253836"/>
              <a:ext cx="6816132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6DF47A-808A-415F-AA4A-5D3BE6649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15" t="6919" r="48470" b="91188"/>
            <a:stretch/>
          </p:blipFill>
          <p:spPr>
            <a:xfrm>
              <a:off x="5888183" y="1809308"/>
              <a:ext cx="1194954" cy="3026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F96B85-63E9-4DF8-A4C0-EBB3E2B8DACD}"/>
                </a:ext>
              </a:extLst>
            </p:cNvPr>
            <p:cNvSpPr txBox="1"/>
            <p:nvPr/>
          </p:nvSpPr>
          <p:spPr>
            <a:xfrm>
              <a:off x="5902039" y="1839024"/>
              <a:ext cx="1194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TRUE,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95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28</cp:revision>
  <dcterms:created xsi:type="dcterms:W3CDTF">2021-05-24T12:14:16Z</dcterms:created>
  <dcterms:modified xsi:type="dcterms:W3CDTF">2022-07-29T23:19:24Z</dcterms:modified>
</cp:coreProperties>
</file>