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E218-2EE4-E68C-1AA1-00C648071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48A7A-F2B1-5F09-1D89-38359E428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ADC4-E0E4-226D-66E2-89BBA0C2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989E-1B5D-4512-BA13-56054022D2C7}" type="datetimeFigureOut">
              <a:rPr lang="en-NG" smtClean="0"/>
              <a:t>21/11/2023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819F7-67B6-1329-1AB5-0000CF7B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A5F8D-2A3A-F8E0-A14B-9E90459A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855C8-3428-4369-963E-8774BE0EA15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8756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5CB8-072B-2F8A-6DFD-BE24E1F8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EE2D6-31AA-6765-B960-7BC495178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4102A-3341-72F6-E307-54AAFBAB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989E-1B5D-4512-BA13-56054022D2C7}" type="datetimeFigureOut">
              <a:rPr lang="en-NG" smtClean="0"/>
              <a:t>21/11/2023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A049B-54BF-82A1-41C5-EA0A19D7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46EFC-5338-1525-941A-F6188B8E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855C8-3428-4369-963E-8774BE0EA15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5005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833E4-5EFA-EAE8-402E-D3D6D61CC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C3E75-5DAC-5C8F-6A5D-E0CBACDE6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74E7E-9929-9800-6441-2D415049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989E-1B5D-4512-BA13-56054022D2C7}" type="datetimeFigureOut">
              <a:rPr lang="en-NG" smtClean="0"/>
              <a:t>21/11/2023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61243-4706-3EC9-4F9F-D96D4197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7388-9391-5E1E-918E-BFFD1226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855C8-3428-4369-963E-8774BE0EA15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9562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9E1C-749A-696B-B742-E6B3CBD3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EAFF-0B05-3627-72B1-738A3C19A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7C81A-8B67-32B4-6B98-F2F77A5A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989E-1B5D-4512-BA13-56054022D2C7}" type="datetimeFigureOut">
              <a:rPr lang="en-NG" smtClean="0"/>
              <a:t>21/11/2023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35A29-2719-8ECA-A35A-52047125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3F3FC-8CFF-13F1-54A3-DC4CE5AA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855C8-3428-4369-963E-8774BE0EA15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6405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941F-215F-0944-2F54-7F328872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B8B5F-2EB5-9512-4160-4D0924EF1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9B377-4E56-DDD0-B885-58C41B17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989E-1B5D-4512-BA13-56054022D2C7}" type="datetimeFigureOut">
              <a:rPr lang="en-NG" smtClean="0"/>
              <a:t>21/11/2023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9F683-DC8D-360D-02DE-CC455D5E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4DE7-E6BB-67D5-69A5-8E387A69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855C8-3428-4369-963E-8774BE0EA15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3469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ABB7-C73C-73BD-8BFE-774D89F8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4275D-187A-9DE0-10B5-5DFFFCEC4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A98D1-DAC3-F529-76B3-248E846B3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CF840-B883-E11F-E2E4-F18ADE4A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989E-1B5D-4512-BA13-56054022D2C7}" type="datetimeFigureOut">
              <a:rPr lang="en-NG" smtClean="0"/>
              <a:t>21/11/2023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0CA39-58F9-D84F-14AE-4FC3B37B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85C29-F37B-6E80-5E8A-09E6DB3A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855C8-3428-4369-963E-8774BE0EA15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7075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DF6A-457C-F396-F7F6-FD1CCE2D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61F3A-866C-E7F3-172D-9B0EDF848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969DA-E4A1-2278-D86A-C4B433B7E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E8527-6668-F1B1-2B21-DBDF9A17A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B66CF-085E-1D41-8429-96B69044C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B7F74-C5D6-69D9-EF13-CC3C4DDC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989E-1B5D-4512-BA13-56054022D2C7}" type="datetimeFigureOut">
              <a:rPr lang="en-NG" smtClean="0"/>
              <a:t>21/11/2023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C6BD8-212C-FB03-3025-90D71D64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0A552-83C4-1E2C-C11A-3AB51332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855C8-3428-4369-963E-8774BE0EA15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7066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6A1BE-4BD6-2AD7-39AB-8BCDAB27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C1C6E-2D31-007C-1654-3F71664E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989E-1B5D-4512-BA13-56054022D2C7}" type="datetimeFigureOut">
              <a:rPr lang="en-NG" smtClean="0"/>
              <a:t>21/11/2023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ECA86-F867-7E2B-2A3E-BD2A701F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8DFBD-DFAA-37CC-B156-CC879305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855C8-3428-4369-963E-8774BE0EA15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3139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4EC82-CF05-E009-290C-9716604A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989E-1B5D-4512-BA13-56054022D2C7}" type="datetimeFigureOut">
              <a:rPr lang="en-NG" smtClean="0"/>
              <a:t>21/11/2023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FA6F6-3E8D-D300-0DB4-E27C7387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E8040-2685-AD19-C3FE-96603C7D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855C8-3428-4369-963E-8774BE0EA15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8512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87A4-D17F-4F42-3756-D3BC042E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45C09-ABE3-4604-3211-44FC8E013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813C2-9631-299A-591B-54F1C0F92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7AD25-B493-3F1E-CC1D-6C9BF4A9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989E-1B5D-4512-BA13-56054022D2C7}" type="datetimeFigureOut">
              <a:rPr lang="en-NG" smtClean="0"/>
              <a:t>21/11/2023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99BED-B51E-152D-9D3B-1B1DA1B2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01B6E-D255-9C28-5FB8-756D1DBE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855C8-3428-4369-963E-8774BE0EA15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9786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6218-0C4B-4573-4C9A-9FFDE5DE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DB20D-3137-652F-1C28-6AA8B7F08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C51CC-57A4-244C-885F-1549F6F42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D899E-B68E-C797-7A3D-1C7D2B0D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989E-1B5D-4512-BA13-56054022D2C7}" type="datetimeFigureOut">
              <a:rPr lang="en-NG" smtClean="0"/>
              <a:t>21/11/2023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2FFF5-AD89-035D-4943-2F796C5B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33B48-D0E7-2E8E-B737-ADC3878C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855C8-3428-4369-963E-8774BE0EA15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5124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390FF-25EA-E52E-FEB2-0AC656A60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58171-C4AC-EBC0-40EB-FC1329F74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1DD25-1C97-FCBF-3A47-2A92B6CA0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989E-1B5D-4512-BA13-56054022D2C7}" type="datetimeFigureOut">
              <a:rPr lang="en-NG" smtClean="0"/>
              <a:t>21/11/2023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8BE0B-EBAA-BC35-8D46-8E22F1AC7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0C935-8A6D-628E-1892-3792206E8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855C8-3428-4369-963E-8774BE0EA15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3667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68F980B1-9356-F549-FFC9-C9E0A8D1B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10" y="4184748"/>
            <a:ext cx="1460022" cy="259809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33EFE2C-537D-8EA3-137A-BB29D82A4554}"/>
              </a:ext>
            </a:extLst>
          </p:cNvPr>
          <p:cNvSpPr txBox="1"/>
          <p:nvPr/>
        </p:nvSpPr>
        <p:spPr>
          <a:xfrm>
            <a:off x="147148" y="284222"/>
            <a:ext cx="298359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/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Spreadsheets</a:t>
            </a:r>
          </a:p>
          <a:p>
            <a:endParaRPr lang="en-US" b="1" dirty="0"/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/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/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Flat files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/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/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/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Labelled data</a:t>
            </a:r>
            <a:endParaRPr lang="en-US" b="1" dirty="0"/>
          </a:p>
        </p:txBody>
      </p:sp>
      <p:pic>
        <p:nvPicPr>
          <p:cNvPr id="50" name="Picture 49" descr="A blue hexagon with yellow and white lines&#10;&#10;Description automatically generated">
            <a:extLst>
              <a:ext uri="{FF2B5EF4-FFF2-40B4-BE49-F238E27FC236}">
                <a16:creationId xmlns:a16="http://schemas.microsoft.com/office/drawing/2014/main" id="{CE1447E1-1823-E7C8-A6DC-45CED2220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515" y="95083"/>
            <a:ext cx="1338397" cy="1834900"/>
          </a:xfrm>
          <a:prstGeom prst="rect">
            <a:avLst/>
          </a:prstGeom>
        </p:spPr>
      </p:pic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5C2ADC8B-525D-51D2-01A6-24D936BFFA6C}"/>
              </a:ext>
            </a:extLst>
          </p:cNvPr>
          <p:cNvGrpSpPr/>
          <p:nvPr/>
        </p:nvGrpSpPr>
        <p:grpSpPr>
          <a:xfrm>
            <a:off x="3367259" y="-72118"/>
            <a:ext cx="6981202" cy="7157623"/>
            <a:chOff x="3367259" y="-72118"/>
            <a:chExt cx="6981202" cy="715762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FC3988-4175-DB8C-DD95-D6D62D185657}"/>
                </a:ext>
              </a:extLst>
            </p:cNvPr>
            <p:cNvSpPr txBox="1"/>
            <p:nvPr/>
          </p:nvSpPr>
          <p:spPr>
            <a:xfrm>
              <a:off x="5638981" y="42533"/>
              <a:ext cx="4614042" cy="6832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NG" b="1" dirty="0"/>
                <a:t>read_excel_workbook()</a:t>
              </a:r>
              <a:endParaRPr lang="en-US" b="1" dirty="0"/>
            </a:p>
            <a:p>
              <a:endParaRPr lang="en-US" sz="600" b="1" dirty="0"/>
            </a:p>
            <a:p>
              <a:endParaRPr lang="en-US" b="1" dirty="0"/>
            </a:p>
            <a:p>
              <a:r>
                <a:rPr lang="en-NG" b="1" dirty="0"/>
                <a:t>read_excel_files_from_dir()</a:t>
              </a:r>
            </a:p>
            <a:p>
              <a:endParaRPr lang="en-US" b="1" dirty="0"/>
            </a:p>
            <a:p>
              <a:endParaRPr lang="en-US" b="1" dirty="0"/>
            </a:p>
            <a:p>
              <a:r>
                <a:rPr lang="en-NG" b="1" dirty="0"/>
                <a:t>read_gsheets()</a:t>
              </a:r>
            </a:p>
            <a:p>
              <a:endParaRPr lang="en-US" b="1" dirty="0"/>
            </a:p>
            <a:p>
              <a:endParaRPr lang="en-US" b="1" dirty="0"/>
            </a:p>
            <a:p>
              <a:endParaRPr lang="en-US" b="1" dirty="0"/>
            </a:p>
            <a:p>
              <a:endParaRPr lang="en-US" b="1" dirty="0"/>
            </a:p>
            <a:p>
              <a:r>
                <a:rPr lang="en-US" b="1" dirty="0"/>
                <a:t>read_csv_files_from_dir()</a:t>
              </a:r>
            </a:p>
            <a:p>
              <a:endParaRPr lang="en-US" b="1" dirty="0"/>
            </a:p>
            <a:p>
              <a:endParaRPr lang="en-US" b="1" dirty="0"/>
            </a:p>
            <a:p>
              <a:endParaRPr lang="en-US" b="1" dirty="0"/>
            </a:p>
            <a:p>
              <a:endParaRPr lang="en-US" b="1" dirty="0"/>
            </a:p>
            <a:p>
              <a:endParaRPr lang="en-US" b="1" dirty="0"/>
            </a:p>
            <a:p>
              <a:r>
                <a:rPr lang="en-NG" b="1" dirty="0"/>
                <a:t>read_spss_data()</a:t>
              </a:r>
              <a:endParaRPr lang="en-US" b="1" dirty="0"/>
            </a:p>
            <a:p>
              <a:endParaRPr lang="en-US" b="1" dirty="0"/>
            </a:p>
            <a:p>
              <a:endParaRPr lang="en-US" b="1" dirty="0"/>
            </a:p>
            <a:p>
              <a:r>
                <a:rPr lang="en-US" b="1" dirty="0"/>
                <a:t>                                         </a:t>
              </a:r>
            </a:p>
            <a:p>
              <a:endParaRPr lang="en-US" b="1" dirty="0"/>
            </a:p>
            <a:p>
              <a:endParaRPr lang="en-US" b="1" dirty="0"/>
            </a:p>
            <a:p>
              <a:endParaRPr lang="en-US" b="1" dirty="0"/>
            </a:p>
            <a:p>
              <a:r>
                <a:rPr lang="en-NG" b="1" dirty="0"/>
                <a:t>read_stata_data()</a:t>
              </a:r>
              <a:endParaRPr lang="en-US" b="1" dirty="0"/>
            </a:p>
          </p:txBody>
        </p:sp>
        <p:pic>
          <p:nvPicPr>
            <p:cNvPr id="1026" name="Picture 2" descr="How to replicate Google Sheets to your data warehouse | Stitch">
              <a:extLst>
                <a:ext uri="{FF2B5EF4-FFF2-40B4-BE49-F238E27FC236}">
                  <a16:creationId xmlns:a16="http://schemas.microsoft.com/office/drawing/2014/main" id="{D3C3808C-9F8B-A199-A13C-5106111278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831" y="1287595"/>
              <a:ext cx="1319264" cy="791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Excel Logo, symbol, meaning, history, PNG, brand">
              <a:extLst>
                <a:ext uri="{FF2B5EF4-FFF2-40B4-BE49-F238E27FC236}">
                  <a16:creationId xmlns:a16="http://schemas.microsoft.com/office/drawing/2014/main" id="{C91E8F75-FE94-FB37-3400-181FA5D0D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443" y="22717"/>
              <a:ext cx="1523367" cy="853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SPSS for Statistical Analysis - Globe Tech Academy">
              <a:extLst>
                <a:ext uri="{FF2B5EF4-FFF2-40B4-BE49-F238E27FC236}">
                  <a16:creationId xmlns:a16="http://schemas.microsoft.com/office/drawing/2014/main" id="{D7978F25-21C1-F546-AC7D-2354DEB676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55" t="30028" r="33323" b="13174"/>
            <a:stretch/>
          </p:blipFill>
          <p:spPr bwMode="auto">
            <a:xfrm>
              <a:off x="3495616" y="4368446"/>
              <a:ext cx="1319264" cy="1248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Statistical software for data science | Stata">
              <a:extLst>
                <a:ext uri="{FF2B5EF4-FFF2-40B4-BE49-F238E27FC236}">
                  <a16:creationId xmlns:a16="http://schemas.microsoft.com/office/drawing/2014/main" id="{68B70ADD-F035-11EB-B0F2-E28CEA6DFA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2040" y="6194701"/>
              <a:ext cx="2036408" cy="464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CSV File (What It Is &amp; How to Open One)">
              <a:extLst>
                <a:ext uri="{FF2B5EF4-FFF2-40B4-BE49-F238E27FC236}">
                  <a16:creationId xmlns:a16="http://schemas.microsoft.com/office/drawing/2014/main" id="{2632FAF5-DC3D-EB3E-B3D6-C5CA6AFE51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0" t="19856" r="73487" b="48915"/>
            <a:stretch/>
          </p:blipFill>
          <p:spPr bwMode="auto">
            <a:xfrm>
              <a:off x="3367259" y="2543939"/>
              <a:ext cx="1319264" cy="1193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Graphic 46" descr="Line arrow: Counter-clockwise curve outline">
              <a:extLst>
                <a:ext uri="{FF2B5EF4-FFF2-40B4-BE49-F238E27FC236}">
                  <a16:creationId xmlns:a16="http://schemas.microsoft.com/office/drawing/2014/main" id="{1695CE57-84FB-38B3-6510-60FEC1522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4261826">
              <a:off x="7449118" y="5859951"/>
              <a:ext cx="1225554" cy="1225554"/>
            </a:xfrm>
            <a:prstGeom prst="rect">
              <a:avLst/>
            </a:prstGeom>
          </p:spPr>
        </p:pic>
        <p:pic>
          <p:nvPicPr>
            <p:cNvPr id="48" name="Graphic 47" descr="Line arrow: Counter-clockwise curve outline">
              <a:extLst>
                <a:ext uri="{FF2B5EF4-FFF2-40B4-BE49-F238E27FC236}">
                  <a16:creationId xmlns:a16="http://schemas.microsoft.com/office/drawing/2014/main" id="{442FEF49-3385-879F-75A3-152BDB576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6787742" flipH="1">
              <a:off x="7255991" y="4383268"/>
              <a:ext cx="1611808" cy="1279940"/>
            </a:xfrm>
            <a:prstGeom prst="rect">
              <a:avLst/>
            </a:prstGeom>
          </p:spPr>
        </p:pic>
        <p:pic>
          <p:nvPicPr>
            <p:cNvPr id="1031" name="Graphic 1030" descr="Back outline">
              <a:extLst>
                <a:ext uri="{FF2B5EF4-FFF2-40B4-BE49-F238E27FC236}">
                  <a16:creationId xmlns:a16="http://schemas.microsoft.com/office/drawing/2014/main" id="{F6EB9E7D-53C2-D727-8F67-17ED369A5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58026" y="-72118"/>
              <a:ext cx="712679" cy="712679"/>
            </a:xfrm>
            <a:prstGeom prst="rect">
              <a:avLst/>
            </a:prstGeom>
          </p:spPr>
        </p:pic>
        <p:pic>
          <p:nvPicPr>
            <p:cNvPr id="1033" name="Graphic 1032" descr="Back outline">
              <a:extLst>
                <a:ext uri="{FF2B5EF4-FFF2-40B4-BE49-F238E27FC236}">
                  <a16:creationId xmlns:a16="http://schemas.microsoft.com/office/drawing/2014/main" id="{BEF10B83-EA35-7719-7D96-0E02AF123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V="1">
              <a:off x="5061220" y="387665"/>
              <a:ext cx="712680" cy="712680"/>
            </a:xfrm>
            <a:prstGeom prst="rect">
              <a:avLst/>
            </a:prstGeom>
          </p:spPr>
        </p:pic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5D92E08E-D44B-2D90-EC68-E24D4024A8E7}"/>
                </a:ext>
              </a:extLst>
            </p:cNvPr>
            <p:cNvSpPr txBox="1"/>
            <p:nvPr/>
          </p:nvSpPr>
          <p:spPr>
            <a:xfrm>
              <a:off x="7905440" y="5492197"/>
              <a:ext cx="244302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NG" b="1" dirty="0"/>
                <a:t>generate_dictionary()</a:t>
              </a:r>
              <a:endParaRPr lang="en-US" b="1" dirty="0"/>
            </a:p>
            <a:p>
              <a:r>
                <a:rPr lang="en-US" b="1" dirty="0"/>
                <a:t>look_for()</a:t>
              </a:r>
              <a:endParaRPr lang="en-NG" b="1" dirty="0"/>
            </a:p>
          </p:txBody>
        </p:sp>
      </p:grpSp>
      <p:sp>
        <p:nvSpPr>
          <p:cNvPr id="1039" name="TextBox 1038">
            <a:extLst>
              <a:ext uri="{FF2B5EF4-FFF2-40B4-BE49-F238E27FC236}">
                <a16:creationId xmlns:a16="http://schemas.microsoft.com/office/drawing/2014/main" id="{C98E1D42-7E54-FE10-6936-E7864A5CCE61}"/>
              </a:ext>
            </a:extLst>
          </p:cNvPr>
          <p:cNvSpPr txBox="1"/>
          <p:nvPr/>
        </p:nvSpPr>
        <p:spPr>
          <a:xfrm>
            <a:off x="9437823" y="2871614"/>
            <a:ext cx="21550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pull_out()</a:t>
            </a:r>
            <a:endParaRPr lang="en-NG" b="1" dirty="0"/>
          </a:p>
          <a:p>
            <a:br>
              <a:rPr lang="en-US" b="1" dirty="0"/>
            </a:br>
            <a:r>
              <a:rPr lang="en-NG" b="1" dirty="0"/>
              <a:t>convert_to_date()</a:t>
            </a:r>
            <a:endParaRPr lang="en-US" b="1" dirty="0"/>
          </a:p>
          <a:p>
            <a:endParaRPr lang="en-US" b="1" dirty="0"/>
          </a:p>
          <a:p>
            <a:r>
              <a:rPr lang="en-NG" b="1" dirty="0"/>
              <a:t>fill_missing_values()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inspect_na()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E572822-C56C-3A6C-DAC1-BF7165790FD1}"/>
              </a:ext>
            </a:extLst>
          </p:cNvPr>
          <p:cNvSpPr txBox="1"/>
          <p:nvPr/>
        </p:nvSpPr>
        <p:spPr>
          <a:xfrm>
            <a:off x="9270106" y="2466691"/>
            <a:ext cx="2921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Other functions in bulkreadr 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0BED0C0B-DB57-73B5-287E-B4ABF886C1CA}"/>
              </a:ext>
            </a:extLst>
          </p:cNvPr>
          <p:cNvSpPr txBox="1"/>
          <p:nvPr/>
        </p:nvSpPr>
        <p:spPr>
          <a:xfrm>
            <a:off x="4372302" y="2991602"/>
            <a:ext cx="727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382244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68F980B1-9356-F549-FFC9-C9E0A8D1B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809" y="3697797"/>
            <a:ext cx="1460022" cy="259809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33EFE2C-537D-8EA3-137A-BB29D82A4554}"/>
              </a:ext>
            </a:extLst>
          </p:cNvPr>
          <p:cNvSpPr txBox="1"/>
          <p:nvPr/>
        </p:nvSpPr>
        <p:spPr>
          <a:xfrm>
            <a:off x="1574452" y="-13913"/>
            <a:ext cx="298359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Spreadsheets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Flat files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Labelled data</a:t>
            </a:r>
          </a:p>
        </p:txBody>
      </p:sp>
      <p:pic>
        <p:nvPicPr>
          <p:cNvPr id="50" name="Picture 49" descr="A blue hexagon with yellow and white lines&#10;&#10;Description automatically generated">
            <a:extLst>
              <a:ext uri="{FF2B5EF4-FFF2-40B4-BE49-F238E27FC236}">
                <a16:creationId xmlns:a16="http://schemas.microsoft.com/office/drawing/2014/main" id="{CE1447E1-1823-E7C8-A6DC-45CED2220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5" y="101485"/>
            <a:ext cx="1338397" cy="1834900"/>
          </a:xfrm>
          <a:prstGeom prst="rect">
            <a:avLst/>
          </a:prstGeom>
        </p:spPr>
      </p:pic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5C2ADC8B-525D-51D2-01A6-24D936BFFA6C}"/>
              </a:ext>
            </a:extLst>
          </p:cNvPr>
          <p:cNvGrpSpPr/>
          <p:nvPr/>
        </p:nvGrpSpPr>
        <p:grpSpPr>
          <a:xfrm>
            <a:off x="4558044" y="46585"/>
            <a:ext cx="7100973" cy="5175338"/>
            <a:chOff x="3380650" y="-313807"/>
            <a:chExt cx="7724983" cy="701040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FC3988-4175-DB8C-DD95-D6D62D185657}"/>
                </a:ext>
              </a:extLst>
            </p:cNvPr>
            <p:cNvSpPr txBox="1"/>
            <p:nvPr/>
          </p:nvSpPr>
          <p:spPr>
            <a:xfrm>
              <a:off x="6069810" y="-313807"/>
              <a:ext cx="4211184" cy="70040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G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read_excel_workbook()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G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read_excel_files_from_dir()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G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read_gsheets()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read_csv_files_from_dir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G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read_spss_data()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                 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G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read_stata_data()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26" name="Picture 2" descr="How to replicate Google Sheets to your data warehouse | Stitch">
              <a:extLst>
                <a:ext uri="{FF2B5EF4-FFF2-40B4-BE49-F238E27FC236}">
                  <a16:creationId xmlns:a16="http://schemas.microsoft.com/office/drawing/2014/main" id="{D3C3808C-9F8B-A199-A13C-5106111278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4304" y="1584502"/>
              <a:ext cx="1319264" cy="791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Excel Logo, symbol, meaning, history, PNG, brand">
              <a:extLst>
                <a:ext uri="{FF2B5EF4-FFF2-40B4-BE49-F238E27FC236}">
                  <a16:creationId xmlns:a16="http://schemas.microsoft.com/office/drawing/2014/main" id="{C91E8F75-FE94-FB37-3400-181FA5D0D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4304" y="63094"/>
              <a:ext cx="1261842" cy="1037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SPSS for Statistical Analysis - Globe Tech Academy">
              <a:extLst>
                <a:ext uri="{FF2B5EF4-FFF2-40B4-BE49-F238E27FC236}">
                  <a16:creationId xmlns:a16="http://schemas.microsoft.com/office/drawing/2014/main" id="{D7978F25-21C1-F546-AC7D-2354DEB676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55" t="30028" r="33323" b="13174"/>
            <a:stretch/>
          </p:blipFill>
          <p:spPr bwMode="auto">
            <a:xfrm>
              <a:off x="3682462" y="4604356"/>
              <a:ext cx="1261841" cy="1056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Statistical software for data science | Stata">
              <a:extLst>
                <a:ext uri="{FF2B5EF4-FFF2-40B4-BE49-F238E27FC236}">
                  <a16:creationId xmlns:a16="http://schemas.microsoft.com/office/drawing/2014/main" id="{68B70ADD-F035-11EB-B0F2-E28CEA6DFA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0650" y="6231998"/>
              <a:ext cx="2036408" cy="464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CSV File (What It Is &amp; How to Open One)">
              <a:extLst>
                <a:ext uri="{FF2B5EF4-FFF2-40B4-BE49-F238E27FC236}">
                  <a16:creationId xmlns:a16="http://schemas.microsoft.com/office/drawing/2014/main" id="{2632FAF5-DC3D-EB3E-B3D6-C5CA6AFE51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0" t="19856" r="73487" b="48915"/>
            <a:stretch/>
          </p:blipFill>
          <p:spPr bwMode="auto">
            <a:xfrm>
              <a:off x="3760546" y="2859623"/>
              <a:ext cx="1319264" cy="1193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Graphic 46" descr="Line arrow: Counter-clockwise curve outline">
              <a:extLst>
                <a:ext uri="{FF2B5EF4-FFF2-40B4-BE49-F238E27FC236}">
                  <a16:creationId xmlns:a16="http://schemas.microsoft.com/office/drawing/2014/main" id="{1695CE57-84FB-38B3-6510-60FEC1522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4261826">
              <a:off x="7862415" y="5886262"/>
              <a:ext cx="883846" cy="673583"/>
            </a:xfrm>
            <a:prstGeom prst="rect">
              <a:avLst/>
            </a:prstGeom>
          </p:spPr>
        </p:pic>
        <p:pic>
          <p:nvPicPr>
            <p:cNvPr id="48" name="Graphic 47" descr="Line arrow: Counter-clockwise curve outline">
              <a:extLst>
                <a:ext uri="{FF2B5EF4-FFF2-40B4-BE49-F238E27FC236}">
                  <a16:creationId xmlns:a16="http://schemas.microsoft.com/office/drawing/2014/main" id="{442FEF49-3385-879F-75A3-152BDB576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 flipH="1">
              <a:off x="7875025" y="4747371"/>
              <a:ext cx="738323" cy="653060"/>
            </a:xfrm>
            <a:prstGeom prst="rect">
              <a:avLst/>
            </a:prstGeom>
          </p:spPr>
        </p:pic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5D92E08E-D44B-2D90-EC68-E24D4024A8E7}"/>
                </a:ext>
              </a:extLst>
            </p:cNvPr>
            <p:cNvSpPr txBox="1"/>
            <p:nvPr/>
          </p:nvSpPr>
          <p:spPr>
            <a:xfrm>
              <a:off x="8304340" y="5148464"/>
              <a:ext cx="2801293" cy="82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G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generate_dictionary()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look_for()</a:t>
              </a:r>
              <a:endParaRPr kumimoji="0" lang="en-NG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39" name="TextBox 1038">
            <a:extLst>
              <a:ext uri="{FF2B5EF4-FFF2-40B4-BE49-F238E27FC236}">
                <a16:creationId xmlns:a16="http://schemas.microsoft.com/office/drawing/2014/main" id="{C98E1D42-7E54-FE10-6936-E7864A5CCE61}"/>
              </a:ext>
            </a:extLst>
          </p:cNvPr>
          <p:cNvSpPr txBox="1"/>
          <p:nvPr/>
        </p:nvSpPr>
        <p:spPr>
          <a:xfrm>
            <a:off x="9352961" y="5559826"/>
            <a:ext cx="2155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pull_out()</a:t>
            </a:r>
            <a:endParaRPr kumimoji="0" lang="en-NG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G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convert_to_date()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G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fill_missing_values()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inspect_na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E572822-C56C-3A6C-DAC1-BF7165790FD1}"/>
              </a:ext>
            </a:extLst>
          </p:cNvPr>
          <p:cNvSpPr txBox="1"/>
          <p:nvPr/>
        </p:nvSpPr>
        <p:spPr>
          <a:xfrm>
            <a:off x="9325154" y="5298250"/>
            <a:ext cx="2921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 functions in bulkreadr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8B34606-B9F8-63EA-2D36-9C1180EE40DB}"/>
              </a:ext>
            </a:extLst>
          </p:cNvPr>
          <p:cNvCxnSpPr>
            <a:cxnSpLocks/>
          </p:cNvCxnSpPr>
          <p:nvPr/>
        </p:nvCxnSpPr>
        <p:spPr>
          <a:xfrm flipV="1">
            <a:off x="6288363" y="376087"/>
            <a:ext cx="708774" cy="29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0F40647-167B-0733-F183-5A2C46399191}"/>
              </a:ext>
            </a:extLst>
          </p:cNvPr>
          <p:cNvCxnSpPr>
            <a:cxnSpLocks/>
          </p:cNvCxnSpPr>
          <p:nvPr/>
        </p:nvCxnSpPr>
        <p:spPr>
          <a:xfrm>
            <a:off x="6302481" y="726901"/>
            <a:ext cx="752423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AE8566-138F-8902-54DF-E92E0FCE884A}"/>
              </a:ext>
            </a:extLst>
          </p:cNvPr>
          <p:cNvSpPr txBox="1"/>
          <p:nvPr/>
        </p:nvSpPr>
        <p:spPr>
          <a:xfrm>
            <a:off x="5854130" y="2634254"/>
            <a:ext cx="515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365642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163</Words>
  <Application>Microsoft Office PowerPoint</Application>
  <PresentationFormat>Widescreen</PresentationFormat>
  <Paragraphs>99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54gene Research</dc:creator>
  <cp:lastModifiedBy>54gene Research</cp:lastModifiedBy>
  <cp:revision>6</cp:revision>
  <dcterms:created xsi:type="dcterms:W3CDTF">2023-11-21T19:16:58Z</dcterms:created>
  <dcterms:modified xsi:type="dcterms:W3CDTF">2023-11-22T09:11:39Z</dcterms:modified>
</cp:coreProperties>
</file>