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2" d="100"/>
          <a:sy n="92" d="100"/>
        </p:scale>
        <p:origin x="672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277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9F5B08-CFAF-4AC7-8162-5BD95A7346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82FFF-DE32-42F6-BE35-0B39156453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4A5EA-C864-457E-80E4-CAF0A9FAFEF5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4BDFF-31EC-4E62-8455-91889C3FD1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AD387-C5D6-490F-95E3-ECD5D4B2F2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3974E-4C0A-4A04-849C-6B6814BCFE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432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15-Jan-25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4C7BBE3-0F97-4B46-9B4D-067F2BD6858C}" type="datetimeFigureOut">
              <a:rPr lang="en-US" smtClean="0"/>
              <a:t>15-Jan-25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6D2705A0-85DC-4E5A-8154-FB3A6960A7F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C:\Users\Olamide\Downloads\BGD...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" y="-7851"/>
            <a:ext cx="9141711" cy="514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01579" y="4608094"/>
            <a:ext cx="4626142" cy="45331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5227722" y="4608093"/>
            <a:ext cx="3416968" cy="4533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458E248B-BE93-475F-91A7-42C344E6A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15-Jan-25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BB7529ED-CBCD-492F-AE16-D898FBF43B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15-Jan-25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lamide\Downloads\BGD 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4C7BBE3-0F97-4B46-9B4D-067F2BD6858C}" type="datetimeFigureOut">
              <a:rPr lang="en-US" smtClean="0"/>
              <a:t>15-Jan-25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6D2705A0-85DC-4E5A-8154-FB3A6960A7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67544" y="5007956"/>
            <a:ext cx="5544616" cy="0"/>
          </a:xfrm>
          <a:prstGeom prst="line">
            <a:avLst/>
          </a:prstGeom>
          <a:ln w="12700">
            <a:solidFill>
              <a:srgbClr val="3ED7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Olamide\Downloads\Bottom 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7" y="4742626"/>
            <a:ext cx="2520279" cy="27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lamide\Downloads\S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7" y="-18976"/>
            <a:ext cx="9129633" cy="513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3356" y="2497373"/>
            <a:ext cx="5021471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2" descr="C:\Users\Olamide\Downloads\Bottom logo.png">
            <a:extLst>
              <a:ext uri="{FF2B5EF4-FFF2-40B4-BE49-F238E27FC236}">
                <a16:creationId xmlns:a16="http://schemas.microsoft.com/office/drawing/2014/main" id="{A9175731-4019-4C8A-86EB-1484E15ECC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7" y="4742626"/>
            <a:ext cx="2520279" cy="27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>
            <a:extLst>
              <a:ext uri="{FF2B5EF4-FFF2-40B4-BE49-F238E27FC236}">
                <a16:creationId xmlns:a16="http://schemas.microsoft.com/office/drawing/2014/main" id="{20452FB7-B3E8-4512-80F6-BE301BB762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4C7BBE3-0F97-4B46-9B4D-067F2BD6858C}" type="datetimeFigureOut">
              <a:rPr lang="en-US" smtClean="0"/>
              <a:t>15-Jan-25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6D2705A0-85DC-4E5A-8154-FB3A6960A7F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7544" y="5007956"/>
            <a:ext cx="5544616" cy="0"/>
          </a:xfrm>
          <a:prstGeom prst="line">
            <a:avLst/>
          </a:prstGeom>
          <a:ln w="12700">
            <a:solidFill>
              <a:srgbClr val="3ED7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Olamide\Downloads\Bottom 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7" y="4742626"/>
            <a:ext cx="2520279" cy="27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520EC018-45DF-4F72-B75C-2B37FA7012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4C7BBE3-0F97-4B46-9B4D-067F2BD6858C}" type="datetimeFigureOut">
              <a:rPr lang="en-US" smtClean="0"/>
              <a:t>15-Jan-25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6D2705A0-85DC-4E5A-8154-FB3A6960A7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67544" y="5007956"/>
            <a:ext cx="5544616" cy="0"/>
          </a:xfrm>
          <a:prstGeom prst="line">
            <a:avLst/>
          </a:prstGeom>
          <a:ln w="12700">
            <a:solidFill>
              <a:srgbClr val="3ED7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Olamide\Downloads\Bottom 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7" y="4742626"/>
            <a:ext cx="2520279" cy="27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Olamide\Downloads\BGD 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F4C7BBE3-0F97-4B46-9B4D-067F2BD6858C}" type="datetimeFigureOut">
              <a:rPr lang="en-US" smtClean="0"/>
              <a:t>15-Jan-25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6D2705A0-85DC-4E5A-8154-FB3A6960A7F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67544" y="5007956"/>
            <a:ext cx="5544616" cy="0"/>
          </a:xfrm>
          <a:prstGeom prst="line">
            <a:avLst/>
          </a:prstGeom>
          <a:ln w="12700">
            <a:solidFill>
              <a:srgbClr val="3ED7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C:\Users\Olamide\Downloads\Bottom 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7" y="4742626"/>
            <a:ext cx="2520279" cy="27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Olamide\Downloads\BGD 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672" y="-31947"/>
            <a:ext cx="9250847" cy="520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Olamide\Downloads\Bottom 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732" y="2043046"/>
            <a:ext cx="7031220" cy="77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Olamide\Downloads\BGD 2.png">
            <a:extLst>
              <a:ext uri="{FF2B5EF4-FFF2-40B4-BE49-F238E27FC236}">
                <a16:creationId xmlns:a16="http://schemas.microsoft.com/office/drawing/2014/main" id="{CC1E532E-130D-49D2-B1FF-3FE3D082A35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29599" cy="797162"/>
          </a:xfrm>
        </p:spPr>
        <p:txBody>
          <a:bodyPr anchor="ctr">
            <a:normAutofit/>
          </a:bodyPr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177046"/>
            <a:ext cx="5111750" cy="3417577"/>
          </a:xfrm>
        </p:spPr>
        <p:txBody>
          <a:bodyPr anchor="ctr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77046"/>
            <a:ext cx="3008313" cy="341757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67544" y="5007956"/>
            <a:ext cx="5544616" cy="0"/>
          </a:xfrm>
          <a:prstGeom prst="line">
            <a:avLst/>
          </a:prstGeom>
          <a:ln w="12700">
            <a:solidFill>
              <a:srgbClr val="3ED7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Olamide\Downloads\Bottom logo.png">
            <a:extLst>
              <a:ext uri="{FF2B5EF4-FFF2-40B4-BE49-F238E27FC236}">
                <a16:creationId xmlns:a16="http://schemas.microsoft.com/office/drawing/2014/main" id="{353043D2-5C82-47E3-85BC-FF3A7ED126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7" y="4742626"/>
            <a:ext cx="2520279" cy="27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1453B89D-DA24-4999-A69C-7BFFF77D6E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15-Jan-25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15-Jan-25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342900" indent="-342900" algn="l" defTabSz="342900" rtl="0" eaLnBrk="1" latinLnBrk="0" hangingPunct="1">
        <a:lnSpc>
          <a:spcPct val="15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685800" indent="-342900" algn="l" defTabSz="342900" rtl="0" eaLnBrk="1" latinLnBrk="0" hangingPunct="1">
        <a:lnSpc>
          <a:spcPct val="150000"/>
        </a:lnSpc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1028700" indent="-342900" algn="l" defTabSz="342900" rtl="0" eaLnBrk="1" latinLnBrk="0" hangingPunct="1">
        <a:lnSpc>
          <a:spcPct val="150000"/>
        </a:lnSpc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371600" indent="-342900" algn="l" defTabSz="342900" rtl="0" eaLnBrk="1" latinLnBrk="0" hangingPunct="1">
        <a:lnSpc>
          <a:spcPct val="150000"/>
        </a:lnSpc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1714500" indent="-342900" algn="l" defTabSz="342900" rtl="0" eaLnBrk="1" latinLnBrk="0" hangingPunct="1">
        <a:lnSpc>
          <a:spcPct val="150000"/>
        </a:lnSpc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869"/>
            <a:ext cx="8229600" cy="857250"/>
          </a:xfrm>
        </p:spPr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Hello, </a:t>
            </a:r>
            <a:r>
              <a:rPr lang="en-US" dirty="0">
                <a:latin typeface="Poppins" panose="02000000000000000000" pitchFamily="2" charset="0"/>
                <a:cs typeface="Poppins" panose="02000000000000000000" pitchFamily="2" charset="0"/>
              </a:rPr>
              <a:t>world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r>
              <a:rPr lang="en-US" dirty="0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r>
              <a:rPr lang="en-US" dirty="0"/>
              <a:t>Some content on the left.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919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Poppins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42</Words>
  <Application>Microsoft Office PowerPoint</Application>
  <PresentationFormat>On-screen Show (16:9)</PresentationFormat>
  <Paragraphs>12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Poppins</vt:lpstr>
      <vt:lpstr>Office Theme</vt:lpstr>
      <vt:lpstr>PowerPoint Presentation</vt:lpstr>
      <vt:lpstr>Slide Title</vt:lpstr>
      <vt:lpstr>Section header</vt:lpstr>
      <vt:lpstr>Slide Title for Two-Content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Olusola Timothy Ogundepo</cp:lastModifiedBy>
  <cp:revision>25</cp:revision>
  <dcterms:created xsi:type="dcterms:W3CDTF">2017-06-05T14:10:58Z</dcterms:created>
  <dcterms:modified xsi:type="dcterms:W3CDTF">2025-01-15T11:39:09Z</dcterms:modified>
</cp:coreProperties>
</file>