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65D9-E241-49B2-858F-3FA3B00EC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4C2E5-802F-47D2-9709-E646973DD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E6904-F7BC-427D-9E96-A8263CC8F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88D9-77BE-4895-8947-5429BB74C51B}" type="datetimeFigureOut">
              <a:rPr lang="en-NG" smtClean="0"/>
              <a:t>01/09/2022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A45D3-946D-46B2-A728-AED36278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AE8A0-3B76-4672-9883-EE3204242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D057-6BAC-4F31-AB2B-0FE9EBE76EA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9536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96CEE-FF75-4623-AF9D-1961AE7C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9FEA6-1F3F-4559-B81D-5A030032C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E0175-91B7-4974-82E5-CD65E2F9D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88D9-77BE-4895-8947-5429BB74C51B}" type="datetimeFigureOut">
              <a:rPr lang="en-NG" smtClean="0"/>
              <a:t>01/09/2022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7B390-8447-49E5-A0B7-3D235D6C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C7506-D609-4D15-B2B2-AF170E68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D057-6BAC-4F31-AB2B-0FE9EBE76EA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1652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E2C65A-D0BD-4CF6-8077-19DDAA809E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1E9E7-7144-4CA9-8D31-4091FA463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28F90-6261-49FB-81F6-34B37A150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88D9-77BE-4895-8947-5429BB74C51B}" type="datetimeFigureOut">
              <a:rPr lang="en-NG" smtClean="0"/>
              <a:t>01/09/2022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73704-BBD6-48F7-A5CE-EE2EE3347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7D6D3-0A3D-4ED5-8998-DAD6F4926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D057-6BAC-4F31-AB2B-0FE9EBE76EA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2203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70353-A4EB-4CB0-919E-8D827DE40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C0D4E-DE77-474B-A53E-2639BD812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178EE-8D2B-4F6D-824A-993CCE6C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88D9-77BE-4895-8947-5429BB74C51B}" type="datetimeFigureOut">
              <a:rPr lang="en-NG" smtClean="0"/>
              <a:t>01/09/2022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0D2CD-936C-4D44-B338-E7C4EA989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062E7-052B-49DC-B32C-1B632EA2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D057-6BAC-4F31-AB2B-0FE9EBE76EA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1165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737E3-E6F9-4C9E-B458-4E8BC1437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AA01F-2DF9-49F4-A73B-F73B06D5B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A18F5-41B8-4719-95FD-C49BAFF6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88D9-77BE-4895-8947-5429BB74C51B}" type="datetimeFigureOut">
              <a:rPr lang="en-NG" smtClean="0"/>
              <a:t>01/09/2022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BC050-DCB6-40F5-B90D-132DD7667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2A73A-6333-46B3-976E-26A8D918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D057-6BAC-4F31-AB2B-0FE9EBE76EA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9811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7048C-AD03-4F76-B47E-C87E2344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55129-0C4A-48AD-A91F-6D88076BB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BE54D-D0BB-47AF-9404-705ED92B6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0DA77-10A1-4A95-A952-B16A85A88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88D9-77BE-4895-8947-5429BB74C51B}" type="datetimeFigureOut">
              <a:rPr lang="en-NG" smtClean="0"/>
              <a:t>01/09/2022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6827F-1109-4BD0-88ED-4A8C9B264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0D70A-1D20-4285-A89A-FB8979862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D057-6BAC-4F31-AB2B-0FE9EBE76EA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8428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402B3-990E-45B4-85E2-C5284267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28A47-B598-48C4-99E1-4EE3C5E6D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5F37E-A74C-4381-935F-F126B0EB8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C94F9-10CE-4E14-A8C4-FFE4C81F2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BD1680-3359-419C-A355-44063C384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89D4AF-3FAA-4F2D-A317-95B4149D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88D9-77BE-4895-8947-5429BB74C51B}" type="datetimeFigureOut">
              <a:rPr lang="en-NG" smtClean="0"/>
              <a:t>01/09/2022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5C4035-691A-4E6E-941E-13C87B25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9E62A-D5AF-430A-B3EA-D70CF1478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D057-6BAC-4F31-AB2B-0FE9EBE76EA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5180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817D4-788B-4BBA-822D-ADFF6BB84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55F234-EDD2-42BD-9295-B99C3037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88D9-77BE-4895-8947-5429BB74C51B}" type="datetimeFigureOut">
              <a:rPr lang="en-NG" smtClean="0"/>
              <a:t>01/09/2022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3A28C-FFDC-4E6F-B3BE-327210E9A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FFFE3-3107-406C-BD7C-B4FECB20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D057-6BAC-4F31-AB2B-0FE9EBE76EA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4223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47DC8E-11B8-4E9F-A300-374BCA89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88D9-77BE-4895-8947-5429BB74C51B}" type="datetimeFigureOut">
              <a:rPr lang="en-NG" smtClean="0"/>
              <a:t>01/09/2022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84F1D3-E622-425C-86CB-9321984E0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5FFEB-702A-4E17-A03C-B45226F6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D057-6BAC-4F31-AB2B-0FE9EBE76EA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253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61377-F47F-4CF0-88EE-5D20C0735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DBDB1-1D3A-48A1-A669-983429C4A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09EF2-A6DB-40DE-8024-858E013B9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AE21B-AD9A-4EDB-A9C5-0DE23F862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88D9-77BE-4895-8947-5429BB74C51B}" type="datetimeFigureOut">
              <a:rPr lang="en-NG" smtClean="0"/>
              <a:t>01/09/2022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E65E2-B3F1-494B-8ADE-5B787FB15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231BF-36D8-45A3-81E3-D6AC4F02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D057-6BAC-4F31-AB2B-0FE9EBE76EA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800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91A74-5038-488F-BD37-579986C2D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704728-FA00-41A5-AEB2-FD49C75F6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070E5-EA80-4C0E-AFA9-07C5D1C78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9EDBC-A615-4DCE-BC5A-CA60B7A8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88D9-77BE-4895-8947-5429BB74C51B}" type="datetimeFigureOut">
              <a:rPr lang="en-NG" smtClean="0"/>
              <a:t>01/09/2022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740DE-A3E5-4588-B4B6-92F5E77F6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56E30-173C-45BB-9793-36A4EDB63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D057-6BAC-4F31-AB2B-0FE9EBE76EA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3673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32D82B-7534-43F5-8AD9-1955EC870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52AB4-0C51-426F-9ABD-D32A25A6D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03B66-851D-438D-8241-2A4E1EF6E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888D9-77BE-4895-8947-5429BB74C51B}" type="datetimeFigureOut">
              <a:rPr lang="en-NG" smtClean="0"/>
              <a:t>01/09/2022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48AF0-DC14-44AA-959A-718A73EFE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F0579-BEF2-46A4-B036-0B87BE8CD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CD057-6BAC-4F31-AB2B-0FE9EBE76EA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7560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D83E873C-0A32-4401-8A76-08AE1FC53FC6}"/>
              </a:ext>
            </a:extLst>
          </p:cNvPr>
          <p:cNvSpPr/>
          <p:nvPr/>
        </p:nvSpPr>
        <p:spPr>
          <a:xfrm rot="10800000">
            <a:off x="3211033" y="1031358"/>
            <a:ext cx="4082902" cy="30515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7B0E35-CE93-4416-AD77-BCC45DD68D36}"/>
              </a:ext>
            </a:extLst>
          </p:cNvPr>
          <p:cNvSpPr txBox="1"/>
          <p:nvPr/>
        </p:nvSpPr>
        <p:spPr>
          <a:xfrm>
            <a:off x="2073353" y="867958"/>
            <a:ext cx="1063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Stringr</a:t>
            </a:r>
            <a:endParaRPr lang="en-NG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316B4B-54E4-4AB9-9215-D2FB42F7B26A}"/>
              </a:ext>
            </a:extLst>
          </p:cNvPr>
          <p:cNvSpPr txBox="1"/>
          <p:nvPr/>
        </p:nvSpPr>
        <p:spPr>
          <a:xfrm>
            <a:off x="7361291" y="871496"/>
            <a:ext cx="1063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Stringi</a:t>
            </a:r>
            <a:endParaRPr lang="en-NG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4CF29F-C9FB-4037-B99F-28C07744609F}"/>
              </a:ext>
            </a:extLst>
          </p:cNvPr>
          <p:cNvSpPr txBox="1"/>
          <p:nvPr/>
        </p:nvSpPr>
        <p:spPr>
          <a:xfrm>
            <a:off x="4635790" y="4082903"/>
            <a:ext cx="1375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forstringr</a:t>
            </a:r>
            <a:endParaRPr lang="en-NG" sz="2400" b="1" dirty="0"/>
          </a:p>
        </p:txBody>
      </p:sp>
    </p:spTree>
    <p:extLst>
      <p:ext uri="{BB962C8B-B14F-4D97-AF65-F5344CB8AC3E}">
        <p14:creationId xmlns:p14="http://schemas.microsoft.com/office/powerpoint/2010/main" val="2338658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41974DE-0F81-4CE2-94F7-EE51E083D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990" y="819048"/>
            <a:ext cx="1245781" cy="144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371386-5F59-4E21-AF32-7891BEA21CAB}"/>
              </a:ext>
            </a:extLst>
          </p:cNvPr>
          <p:cNvSpPr txBox="1"/>
          <p:nvPr/>
        </p:nvSpPr>
        <p:spPr>
          <a:xfrm>
            <a:off x="7312532" y="803288"/>
            <a:ext cx="16719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chemeClr val="accent1"/>
                </a:solidFill>
              </a:rPr>
              <a:t>stringi</a:t>
            </a:r>
            <a:endParaRPr lang="en-NG" sz="4000" b="1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878EC5-1B5F-454C-89BE-DECE6AA72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732" y="3508744"/>
            <a:ext cx="1309011" cy="1536347"/>
          </a:xfrm>
          <a:prstGeom prst="rect">
            <a:avLst/>
          </a:prstGeom>
        </p:spPr>
      </p:pic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F6D72572-B04C-4089-8EF7-698B5ACECC86}"/>
              </a:ext>
            </a:extLst>
          </p:cNvPr>
          <p:cNvSpPr/>
          <p:nvPr/>
        </p:nvSpPr>
        <p:spPr>
          <a:xfrm rot="10800000">
            <a:off x="3615069" y="1031358"/>
            <a:ext cx="3678865" cy="2397642"/>
          </a:xfrm>
          <a:prstGeom prst="triangl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6633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A5016B2-9745-4E96-83D5-46DFBE10FCB7}"/>
              </a:ext>
            </a:extLst>
          </p:cNvPr>
          <p:cNvGrpSpPr/>
          <p:nvPr/>
        </p:nvGrpSpPr>
        <p:grpSpPr>
          <a:xfrm>
            <a:off x="956930" y="135817"/>
            <a:ext cx="7309843" cy="4590987"/>
            <a:chOff x="956930" y="135817"/>
            <a:chExt cx="7309843" cy="459098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4F246CC-D1E1-4C95-BAD7-8B4A9F782B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5797"/>
            <a:stretch/>
          </p:blipFill>
          <p:spPr>
            <a:xfrm>
              <a:off x="1073965" y="935664"/>
              <a:ext cx="7106015" cy="3791140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ED845EF-9E3D-47C3-9FCB-DD1D3281FC72}"/>
                </a:ext>
              </a:extLst>
            </p:cNvPr>
            <p:cNvGrpSpPr/>
            <p:nvPr/>
          </p:nvGrpSpPr>
          <p:grpSpPr>
            <a:xfrm>
              <a:off x="956930" y="135817"/>
              <a:ext cx="7309843" cy="900225"/>
              <a:chOff x="956930" y="135817"/>
              <a:chExt cx="7309843" cy="900225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895EDFC4-E233-4D5E-BAB4-1AC08584F0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82235"/>
              <a:stretch/>
            </p:blipFill>
            <p:spPr>
              <a:xfrm>
                <a:off x="1160758" y="135817"/>
                <a:ext cx="7106015" cy="799847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6D1D2A8-1193-42D1-A3F1-61490F431A08}"/>
                  </a:ext>
                </a:extLst>
              </p:cNvPr>
              <p:cNvSpPr/>
              <p:nvPr/>
            </p:nvSpPr>
            <p:spPr>
              <a:xfrm>
                <a:off x="956930" y="467833"/>
                <a:ext cx="1998921" cy="5682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7628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8602E6A-00EA-4E1D-A3CD-7A8EEBE69E3E}"/>
              </a:ext>
            </a:extLst>
          </p:cNvPr>
          <p:cNvGrpSpPr/>
          <p:nvPr/>
        </p:nvGrpSpPr>
        <p:grpSpPr>
          <a:xfrm>
            <a:off x="972926" y="742236"/>
            <a:ext cx="6801200" cy="1798945"/>
            <a:chOff x="972926" y="742236"/>
            <a:chExt cx="6801200" cy="179894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202BD65-575D-4A93-A8EB-F78AA3383E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618"/>
            <a:stretch/>
          </p:blipFill>
          <p:spPr>
            <a:xfrm>
              <a:off x="972926" y="742236"/>
              <a:ext cx="6801200" cy="1798945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56DCFE1-70A5-4A51-BC67-380E0A9E9636}"/>
                </a:ext>
              </a:extLst>
            </p:cNvPr>
            <p:cNvSpPr/>
            <p:nvPr/>
          </p:nvSpPr>
          <p:spPr>
            <a:xfrm>
              <a:off x="1063256" y="1158949"/>
              <a:ext cx="1860697" cy="2126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</p:grpSp>
    </p:spTree>
    <p:extLst>
      <p:ext uri="{BB962C8B-B14F-4D97-AF65-F5344CB8AC3E}">
        <p14:creationId xmlns:p14="http://schemas.microsoft.com/office/powerpoint/2010/main" val="36753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Ezekiel Ogundepo</dc:creator>
  <cp:lastModifiedBy>Ezekiel Ogundepo</cp:lastModifiedBy>
  <cp:revision>2</cp:revision>
  <dcterms:created xsi:type="dcterms:W3CDTF">2022-08-29T15:01:12Z</dcterms:created>
  <dcterms:modified xsi:type="dcterms:W3CDTF">2022-09-01T09:48:09Z</dcterms:modified>
</cp:coreProperties>
</file>