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5D9-E241-49B2-858F-3FA3B00E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C2E5-802F-47D2-9709-E646973DD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6904-F7BC-427D-9E96-A8263CC8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45D3-946D-46B2-A728-AED3627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E8A0-3B76-4672-9883-EE320424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53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CEE-FF75-4623-AF9D-1961AE7C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9FEA6-1F3F-4559-B81D-5A030032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0175-91B7-4974-82E5-CD65E2F9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B390-8447-49E5-A0B7-3D235D6C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7506-D609-4D15-B2B2-AF170E6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6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C65A-D0BD-4CF6-8077-19DDAA80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9E7-7144-4CA9-8D31-4091FA46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8F90-6261-49FB-81F6-34B37A15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3704-BBD6-48F7-A5CE-EE2EE334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D6D3-0A3D-4ED5-8998-DAD6F492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220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0353-A4EB-4CB0-919E-8D827DE4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0D4E-DE77-474B-A53E-2639BD81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78EE-8D2B-4F6D-824A-993CCE6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D2CD-936C-4D44-B338-E7C4EA98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62E7-052B-49DC-B32C-1B632EA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165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37E3-E6F9-4C9E-B458-4E8BC14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A01F-2DF9-49F4-A73B-F73B06D5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18F5-41B8-4719-95FD-C49BAFF6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C050-DCB6-40F5-B90D-132DD766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A73A-6333-46B3-976E-26A8D91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81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048C-AD03-4F76-B47E-C87E2344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5129-0C4A-48AD-A91F-6D88076B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E54D-D0BB-47AF-9404-705ED92B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0DA77-10A1-4A95-A952-B16A85A8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827F-1109-4BD0-88ED-4A8C9B26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D70A-1D20-4285-A89A-FB897986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842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02B3-990E-45B4-85E2-C528426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8A47-B598-48C4-99E1-4EE3C5E6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F37E-A74C-4381-935F-F126B0EB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C94F9-10CE-4E14-A8C4-FFE4C81F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D1680-3359-419C-A355-44063C384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D4AF-3FAA-4F2D-A317-95B4149D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C4035-691A-4E6E-941E-13C87B2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9E62A-D5AF-430A-B3EA-D70CF147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18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17D4-788B-4BBA-822D-ADFF6BB8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5F234-EDD2-42BD-9295-B99C3037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3A28C-FFDC-4E6F-B3BE-327210E9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FFFE3-3107-406C-BD7C-B4FECB20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22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7DC8E-11B8-4E9F-A300-374BCA89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F1D3-E622-425C-86CB-9321984E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FFEB-702A-4E17-A03C-B45226F6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5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1377-F47F-4CF0-88EE-5D20C073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BDB1-1D3A-48A1-A669-983429C4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9EF2-A6DB-40DE-8024-858E013B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E21B-AD9A-4EDB-A9C5-0DE23F8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65E2-B3F1-494B-8ADE-5B787FB1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31BF-36D8-45A3-81E3-D6AC4F0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80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A74-5038-488F-BD37-579986C2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04728-FA00-41A5-AEB2-FD49C75F6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70E5-EA80-4C0E-AFA9-07C5D1C78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EDBC-A615-4DCE-BC5A-CA60B7A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40DE-A3E5-4588-B4B6-92F5E77F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56E30-173C-45BB-9793-36A4EDB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673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2D82B-7534-43F5-8AD9-1955EC87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52AB4-0C51-426F-9ABD-D32A25A6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3B66-851D-438D-8241-2A4E1EF6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88D9-77BE-4895-8947-5429BB74C51B}" type="datetimeFigureOut">
              <a:rPr lang="en-NG" smtClean="0"/>
              <a:t>29/08/2022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8AF0-DC14-44AA-959A-718A73EFE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0579-BEF2-46A4-B036-0B87BE8C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56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83E873C-0A32-4401-8A76-08AE1FC53FC6}"/>
              </a:ext>
            </a:extLst>
          </p:cNvPr>
          <p:cNvSpPr/>
          <p:nvPr/>
        </p:nvSpPr>
        <p:spPr>
          <a:xfrm rot="10800000">
            <a:off x="3211033" y="1031358"/>
            <a:ext cx="4082902" cy="30515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B0E35-CE93-4416-AD77-BCC45DD68D36}"/>
              </a:ext>
            </a:extLst>
          </p:cNvPr>
          <p:cNvSpPr txBox="1"/>
          <p:nvPr/>
        </p:nvSpPr>
        <p:spPr>
          <a:xfrm>
            <a:off x="2073353" y="867958"/>
            <a:ext cx="106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Stringr</a:t>
            </a:r>
            <a:endParaRPr lang="en-N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16B4B-54E4-4AB9-9215-D2FB42F7B26A}"/>
              </a:ext>
            </a:extLst>
          </p:cNvPr>
          <p:cNvSpPr txBox="1"/>
          <p:nvPr/>
        </p:nvSpPr>
        <p:spPr>
          <a:xfrm>
            <a:off x="7361291" y="871496"/>
            <a:ext cx="106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Stringi</a:t>
            </a:r>
            <a:endParaRPr lang="en-NG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CF29F-C9FB-4037-B99F-28C07744609F}"/>
              </a:ext>
            </a:extLst>
          </p:cNvPr>
          <p:cNvSpPr txBox="1"/>
          <p:nvPr/>
        </p:nvSpPr>
        <p:spPr>
          <a:xfrm>
            <a:off x="4635790" y="4082903"/>
            <a:ext cx="137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forstringr</a:t>
            </a:r>
            <a:endParaRPr lang="en-NG" sz="2400" b="1" dirty="0"/>
          </a:p>
        </p:txBody>
      </p:sp>
    </p:spTree>
    <p:extLst>
      <p:ext uri="{BB962C8B-B14F-4D97-AF65-F5344CB8AC3E}">
        <p14:creationId xmlns:p14="http://schemas.microsoft.com/office/powerpoint/2010/main" val="233865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1974DE-0F81-4CE2-94F7-EE51E083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90" y="819048"/>
            <a:ext cx="1245781" cy="14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371386-5F59-4E21-AF32-7891BEA21CAB}"/>
              </a:ext>
            </a:extLst>
          </p:cNvPr>
          <p:cNvSpPr txBox="1"/>
          <p:nvPr/>
        </p:nvSpPr>
        <p:spPr>
          <a:xfrm>
            <a:off x="7312532" y="803288"/>
            <a:ext cx="1671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</a:rPr>
              <a:t>stringi</a:t>
            </a:r>
            <a:endParaRPr lang="en-NG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78EC5-1B5F-454C-89BE-DECE6AA7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32" y="3508744"/>
            <a:ext cx="1309011" cy="1536347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6D72572-B04C-4089-8EF7-698B5ACECC86}"/>
              </a:ext>
            </a:extLst>
          </p:cNvPr>
          <p:cNvSpPr/>
          <p:nvPr/>
        </p:nvSpPr>
        <p:spPr>
          <a:xfrm rot="10800000">
            <a:off x="3615069" y="1031358"/>
            <a:ext cx="3678865" cy="2397642"/>
          </a:xfrm>
          <a:prstGeom prst="triangl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633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1</cp:revision>
  <dcterms:created xsi:type="dcterms:W3CDTF">2022-08-29T15:01:12Z</dcterms:created>
  <dcterms:modified xsi:type="dcterms:W3CDTF">2022-08-29T15:29:45Z</dcterms:modified>
</cp:coreProperties>
</file>