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ermanent Marker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ermanentMarker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bgtechradar.herokuapp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IronFunctions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A new </a:t>
            </a:r>
            <a:r>
              <a:rPr lang="en">
                <a:solidFill>
                  <a:srgbClr val="F3F3F3"/>
                </a:solidFill>
              </a:rPr>
              <a:t>acquaintance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subTitle"/>
          </p:nvPr>
        </p:nvSpPr>
        <p:spPr>
          <a:xfrm>
            <a:off x="1478400" y="1000325"/>
            <a:ext cx="61872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3000">
                <a:solidFill>
                  <a:srgbClr val="F3F3F3"/>
                </a:solidFill>
              </a:rPr>
              <a:t>Feedback?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Twitter: #gbgtechradar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solidFill>
                  <a:srgbClr val="F3F3F3"/>
                </a:solidFill>
              </a:rPr>
              <a:t>Slack: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https://gbgtechradar.herokuapp.com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15" name="Shape 115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1478400" y="1299000"/>
            <a:ext cx="61872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Robin Morero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Developer at Pagero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The Villain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Down the rabbit hole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1478400" y="1299000"/>
            <a:ext cx="61872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Open source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On premise or in the cloud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Minimalistic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Extensible</a:t>
            </a:r>
            <a:br>
              <a:rPr lang="en">
                <a:solidFill>
                  <a:srgbClr val="F3F3F3"/>
                </a:solidFill>
              </a:rPr>
            </a:b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Uses Docker for functions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Some solid evidence</a:t>
            </a:r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IronFunctions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subTitle"/>
          </p:nvPr>
        </p:nvSpPr>
        <p:spPr>
          <a:xfrm>
            <a:off x="1478400" y="1299000"/>
            <a:ext cx="70827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Halfway to beta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No support for private registries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Load balancing under development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No autoscaling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No function chaining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Has issues...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The truth laid bare</a:t>
            </a:r>
          </a:p>
        </p:txBody>
      </p:sp>
      <p:sp>
        <p:nvSpPr>
          <p:cNvPr id="76" name="Shape 76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IronFunctions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311700" y="2657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rebel’s choice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A controversial proposal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subTitle"/>
          </p:nvPr>
        </p:nvSpPr>
        <p:spPr>
          <a:xfrm>
            <a:off x="1478400" y="1299000"/>
            <a:ext cx="61872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Hybrid solutions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Polyglot cultures</a:t>
            </a: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Sandboxes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Microservices &amp; CQRS</a:t>
            </a:r>
            <a:r>
              <a:rPr lang="en">
                <a:solidFill>
                  <a:srgbClr val="F3F3F3"/>
                </a:solidFill>
              </a:rPr>
              <a:t>?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The butler did it</a:t>
            </a:r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1478400" y="1299000"/>
            <a:ext cx="61872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en">
                <a:solidFill>
                  <a:srgbClr val="F3F3F3"/>
                </a:solidFill>
              </a:rPr>
              <a:t>Demo: Hello World feat. Iron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https://github.com/gbgtechradar/demos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796375" y="4546175"/>
            <a:ext cx="3275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Next: The encore?</a:t>
            </a:r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Next Meetup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2657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End of April?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subTitle"/>
          </p:nvPr>
        </p:nvSpPr>
        <p:spPr>
          <a:xfrm>
            <a:off x="1478400" y="1000325"/>
            <a:ext cx="6187200" cy="40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3000">
                <a:solidFill>
                  <a:srgbClr val="F3F3F3"/>
                </a:solidFill>
              </a:rPr>
              <a:t>Metric-driven development</a:t>
            </a:r>
          </a:p>
          <a:p>
            <a:pPr indent="-4191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3000">
                <a:solidFill>
                  <a:srgbClr val="F3F3F3"/>
                </a:solidFill>
              </a:rPr>
              <a:t>CloudNative highlights</a:t>
            </a:r>
          </a:p>
          <a:p>
            <a:pPr indent="-4191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3000">
                <a:solidFill>
                  <a:srgbClr val="F3F3F3"/>
                </a:solidFill>
              </a:rPr>
              <a:t>The big list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3000">
                <a:solidFill>
                  <a:srgbClr val="F3F3F3"/>
                </a:solidFill>
              </a:rPr>
              <a:t>Ideas?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1381075" y="289425"/>
            <a:ext cx="44151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Next meetup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