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ad591cd9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cad591cd9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bab28dcf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cbab28dcf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cbab28dcf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cbab28dcf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cad591cd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cad591cd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ad591cd9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ad591cd9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ad591cd9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cad591cd9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cad591cd9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cad591cd9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cad591cd9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cad591cd9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382325" y="767300"/>
            <a:ext cx="66972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BitBox Hackathon 2021</a:t>
            </a:r>
            <a:endParaRPr/>
          </a:p>
        </p:txBody>
      </p:sp>
      <p:sp>
        <p:nvSpPr>
          <p:cNvPr id="278" name="Google Shape;278;p13"/>
          <p:cNvSpPr txBox="1"/>
          <p:nvPr>
            <p:ph idx="1" type="subTitle"/>
          </p:nvPr>
        </p:nvSpPr>
        <p:spPr>
          <a:xfrm>
            <a:off x="824000" y="4121375"/>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Jarvis2021</a:t>
            </a:r>
            <a:endParaRPr/>
          </a:p>
        </p:txBody>
      </p:sp>
      <p:sp>
        <p:nvSpPr>
          <p:cNvPr id="279" name="Google Shape;279;p13"/>
          <p:cNvSpPr txBox="1"/>
          <p:nvPr/>
        </p:nvSpPr>
        <p:spPr>
          <a:xfrm>
            <a:off x="532200" y="2640200"/>
            <a:ext cx="80796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600">
                <a:solidFill>
                  <a:srgbClr val="FFFFFF"/>
                </a:solidFill>
                <a:latin typeface="Nunito"/>
                <a:ea typeface="Nunito"/>
                <a:cs typeface="Nunito"/>
                <a:sym typeface="Nunito"/>
              </a:rPr>
              <a:t>Open-Source Learning Assistant AR</a:t>
            </a:r>
            <a:endParaRPr sz="2600">
              <a:solidFill>
                <a:srgbClr val="FFFFFF"/>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ctrTitle"/>
          </p:nvPr>
        </p:nvSpPr>
        <p:spPr>
          <a:xfrm>
            <a:off x="2142025" y="156475"/>
            <a:ext cx="53481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Technologies Used</a:t>
            </a:r>
            <a:endParaRPr/>
          </a:p>
        </p:txBody>
      </p:sp>
      <p:sp>
        <p:nvSpPr>
          <p:cNvPr id="285" name="Google Shape;285;p14"/>
          <p:cNvSpPr txBox="1"/>
          <p:nvPr>
            <p:ph idx="1" type="subTitle"/>
          </p:nvPr>
        </p:nvSpPr>
        <p:spPr>
          <a:xfrm>
            <a:off x="781150" y="1575200"/>
            <a:ext cx="4255500" cy="31719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AutoNum type="arabicPeriod"/>
            </a:pPr>
            <a:r>
              <a:rPr lang="en"/>
              <a:t>Unity Engine</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Augmented Reality(AR) SDKs like ARFoundation by Unity and ARCore by Google</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Flutter SDK by Google</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Data Analytics Plugin for ML Model</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Flutter Unity Integration Plugin</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C# and Dart Programming Languages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121625" y="179425"/>
            <a:ext cx="75498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An Augmented Reality(AR) APP teaching Open-Source and Linux Concepts in a fun way</a:t>
            </a:r>
            <a:endParaRPr/>
          </a:p>
        </p:txBody>
      </p:sp>
      <p:sp>
        <p:nvSpPr>
          <p:cNvPr id="291" name="Google Shape;291;p15"/>
          <p:cNvSpPr txBox="1"/>
          <p:nvPr>
            <p:ph idx="1" type="body"/>
          </p:nvPr>
        </p:nvSpPr>
        <p:spPr>
          <a:xfrm>
            <a:off x="311700" y="1704450"/>
            <a:ext cx="8520600" cy="3385500"/>
          </a:xfrm>
          <a:prstGeom prst="rect">
            <a:avLst/>
          </a:prstGeom>
        </p:spPr>
        <p:txBody>
          <a:bodyPr anchorCtr="0" anchor="t" bIns="91425" lIns="91425" spcFirstLastPara="1" rIns="91425" wrap="square" tIns="91425">
            <a:noAutofit/>
          </a:bodyPr>
          <a:lstStyle/>
          <a:p>
            <a:pPr indent="-330517" lvl="0" marL="457200" rtl="0" algn="l">
              <a:lnSpc>
                <a:spcPct val="105000"/>
              </a:lnSpc>
              <a:spcBef>
                <a:spcPts val="0"/>
              </a:spcBef>
              <a:spcAft>
                <a:spcPts val="0"/>
              </a:spcAft>
              <a:buSzPts val="1605"/>
              <a:buAutoNum type="arabicPeriod"/>
            </a:pPr>
            <a:r>
              <a:rPr lang="en" sz="1604"/>
              <a:t>This AR APP(Open-Source Learning </a:t>
            </a:r>
            <a:r>
              <a:rPr lang="en" sz="1604"/>
              <a:t>Assistant</a:t>
            </a:r>
            <a:r>
              <a:rPr lang="en" sz="1604"/>
              <a:t> AR ) will be useful to anyone who is interested to learn about Open-Source Technologies and Linux kernel and mainly useful to children by teaching them these complex concepts in a fun way using </a:t>
            </a:r>
            <a:r>
              <a:rPr lang="en" sz="1604"/>
              <a:t>Immersive</a:t>
            </a:r>
            <a:r>
              <a:rPr lang="en" sz="1604"/>
              <a:t> Technologies like Augmented Reality(AR). </a:t>
            </a:r>
            <a:endParaRPr sz="1604"/>
          </a:p>
          <a:p>
            <a:pPr indent="0" lvl="0" marL="457200" rtl="0" algn="l">
              <a:lnSpc>
                <a:spcPct val="105000"/>
              </a:lnSpc>
              <a:spcBef>
                <a:spcPts val="1200"/>
              </a:spcBef>
              <a:spcAft>
                <a:spcPts val="0"/>
              </a:spcAft>
              <a:buSzPts val="935"/>
              <a:buNone/>
            </a:pPr>
            <a:r>
              <a:t/>
            </a:r>
            <a:endParaRPr sz="1604"/>
          </a:p>
          <a:p>
            <a:pPr indent="-330517" lvl="0" marL="457200" rtl="0" algn="l">
              <a:lnSpc>
                <a:spcPct val="105000"/>
              </a:lnSpc>
              <a:spcBef>
                <a:spcPts val="1200"/>
              </a:spcBef>
              <a:spcAft>
                <a:spcPts val="0"/>
              </a:spcAft>
              <a:buSzPts val="1605"/>
              <a:buAutoNum type="arabicPeriod"/>
            </a:pPr>
            <a:r>
              <a:rPr lang="en" sz="1604"/>
              <a:t>One can type some </a:t>
            </a:r>
            <a:r>
              <a:rPr lang="en" sz="1604"/>
              <a:t>commands</a:t>
            </a:r>
            <a:r>
              <a:rPr lang="en" sz="1604"/>
              <a:t> on the terminal which gets augmented into reality and can see what those commands do in AR</a:t>
            </a:r>
            <a:endParaRPr sz="1604"/>
          </a:p>
          <a:p>
            <a:pPr indent="0" lvl="0" marL="457200" rtl="0" algn="l">
              <a:lnSpc>
                <a:spcPct val="105000"/>
              </a:lnSpc>
              <a:spcBef>
                <a:spcPts val="1200"/>
              </a:spcBef>
              <a:spcAft>
                <a:spcPts val="0"/>
              </a:spcAft>
              <a:buSzPts val="935"/>
              <a:buNone/>
            </a:pPr>
            <a:r>
              <a:t/>
            </a:r>
            <a:endParaRPr sz="1604"/>
          </a:p>
          <a:p>
            <a:pPr indent="0" lvl="0" marL="457200" rtl="0" algn="l">
              <a:lnSpc>
                <a:spcPct val="105000"/>
              </a:lnSpc>
              <a:spcBef>
                <a:spcPts val="1200"/>
              </a:spcBef>
              <a:spcAft>
                <a:spcPts val="1200"/>
              </a:spcAft>
              <a:buSzPts val="935"/>
              <a:buNone/>
            </a:pPr>
            <a:r>
              <a:t/>
            </a:r>
            <a:endParaRPr sz="1604"/>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idx="1" type="body"/>
          </p:nvPr>
        </p:nvSpPr>
        <p:spPr>
          <a:xfrm>
            <a:off x="1303800" y="332175"/>
            <a:ext cx="7030500" cy="4199400"/>
          </a:xfrm>
          <a:prstGeom prst="rect">
            <a:avLst/>
          </a:prstGeom>
        </p:spPr>
        <p:txBody>
          <a:bodyPr anchorCtr="0" anchor="t" bIns="91425" lIns="91425" spcFirstLastPara="1" rIns="91425" wrap="square" tIns="91425">
            <a:normAutofit lnSpcReduction="10000"/>
          </a:bodyPr>
          <a:lstStyle/>
          <a:p>
            <a:pPr indent="0" lvl="0" marL="0" rtl="0" algn="l">
              <a:lnSpc>
                <a:spcPct val="105000"/>
              </a:lnSpc>
              <a:spcBef>
                <a:spcPts val="0"/>
              </a:spcBef>
              <a:spcAft>
                <a:spcPts val="0"/>
              </a:spcAft>
              <a:buNone/>
            </a:pPr>
            <a:r>
              <a:t/>
            </a:r>
            <a:endParaRPr sz="1600"/>
          </a:p>
          <a:p>
            <a:pPr indent="0" lvl="0" marL="0" rtl="0" algn="l">
              <a:lnSpc>
                <a:spcPct val="105000"/>
              </a:lnSpc>
              <a:spcBef>
                <a:spcPts val="1200"/>
              </a:spcBef>
              <a:spcAft>
                <a:spcPts val="0"/>
              </a:spcAft>
              <a:buNone/>
            </a:pPr>
            <a:r>
              <a:rPr lang="en" sz="1600"/>
              <a:t>3.  Our app presents users with a  list of commands from which he can choose and learn the functionality of that command in a Terminal presented to him in Augmented Reality.</a:t>
            </a:r>
            <a:r>
              <a:rPr lang="en" sz="1600"/>
              <a:t> If that command does not exist in the list of commands then our app redirect him to another scene where using Unity Web View feature one can browse about that command on the web. </a:t>
            </a:r>
            <a:endParaRPr sz="1600"/>
          </a:p>
          <a:p>
            <a:pPr indent="0" lvl="0" marL="0" rtl="0" algn="l">
              <a:lnSpc>
                <a:spcPct val="105000"/>
              </a:lnSpc>
              <a:spcBef>
                <a:spcPts val="1200"/>
              </a:spcBef>
              <a:spcAft>
                <a:spcPts val="0"/>
              </a:spcAft>
              <a:buNone/>
            </a:pPr>
            <a:r>
              <a:t/>
            </a:r>
            <a:endParaRPr sz="1600"/>
          </a:p>
          <a:p>
            <a:pPr indent="0" lvl="0" marL="0" rtl="0" algn="l">
              <a:lnSpc>
                <a:spcPct val="105000"/>
              </a:lnSpc>
              <a:spcBef>
                <a:spcPts val="1200"/>
              </a:spcBef>
              <a:spcAft>
                <a:spcPts val="0"/>
              </a:spcAft>
              <a:buNone/>
            </a:pPr>
            <a:r>
              <a:rPr lang="en" sz="1600"/>
              <a:t>4.  We will even be analyzing the way user is using the APP, by storing the usage time on various sections, no of taps on screen which will tell whether the user is really learning or not and many more parameters, using all this data our ML model will analyze this and can predict the outcomes like with what pace user is learning, how much one has learnt, how much is one able to understand and much more.</a:t>
            </a:r>
            <a:endParaRPr sz="1600"/>
          </a:p>
          <a:p>
            <a:pPr indent="0" lvl="0" marL="0" rtl="0" algn="l">
              <a:lnSpc>
                <a:spcPct val="105000"/>
              </a:lnSpc>
              <a:spcBef>
                <a:spcPts val="1200"/>
              </a:spcBef>
              <a:spcAft>
                <a:spcPts val="12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Working of Open-Source Learning Assistance APP in AR</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3" name="Google Shape;303;p17"/>
          <p:cNvPicPr preferRelativeResize="0"/>
          <p:nvPr/>
        </p:nvPicPr>
        <p:blipFill>
          <a:blip r:embed="rId3">
            <a:alphaModFix/>
          </a:blip>
          <a:stretch>
            <a:fillRect/>
          </a:stretch>
        </p:blipFill>
        <p:spPr>
          <a:xfrm>
            <a:off x="1303800" y="1777738"/>
            <a:ext cx="6426851" cy="2966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056750" y="230235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700"/>
              <a:t>Pictures of Project in Unity</a:t>
            </a:r>
            <a:endParaRPr sz="3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19"/>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19" name="Google Shape;319;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0" name="Google Shape;320;p2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26" name="Google Shape;326;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7" name="Google Shape;327;p2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