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Text box"/>
          <p:cNvSpPr>
            <a:spLocks noGrp="1"/>
          </p:cNvSpPr>
          <p:nvPr>
            <p:ph type="ctrTitle"/>
          </p:nvPr>
        </p:nvSpPr>
        <p:spPr>
          <a:xfrm>
            <a:off x="306387" y="1416050"/>
            <a:ext cx="4792662" cy="17097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4400" b="1" i="0" u="none" strike="noStrike" kern="0" cap="none" spc="0" baseline="0">
                <a:solidFill>
                  <a:srgbClr val="008484"/>
                </a:solidFill>
                <a:latin typeface="Times New Roman"/>
                <a:ea typeface="宋体" charset="0"/>
                <a:cs typeface="Lucida Sans"/>
              </a:rPr>
              <a:t>单击此处编辑母版标题样式</a:t>
            </a:r>
          </a:p>
        </p:txBody>
      </p:sp>
      <p:sp>
        <p:nvSpPr>
          <p:cNvPr id="597" name="Text box"/>
          <p:cNvSpPr>
            <a:spLocks noGrp="1"/>
          </p:cNvSpPr>
          <p:nvPr>
            <p:ph type="dt"/>
          </p:nvPr>
        </p:nvSpPr>
        <p:spPr>
          <a:xfrm>
            <a:off x="463550" y="6245225"/>
            <a:ext cx="2165350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Date/Time</a:t>
            </a: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598" name="Text box"/>
          <p:cNvSpPr>
            <a:spLocks noGrp="1"/>
          </p:cNvSpPr>
          <p:nvPr>
            <p:ph type="ftr"/>
          </p:nvPr>
        </p:nvSpPr>
        <p:spPr>
          <a:xfrm>
            <a:off x="3170237" y="6245225"/>
            <a:ext cx="2938462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599" name="Text box"/>
          <p:cNvSpPr>
            <a:spLocks noGrp="1"/>
          </p:cNvSpPr>
          <p:nvPr>
            <p:ph type="sldNum"/>
          </p:nvPr>
        </p:nvSpPr>
        <p:spPr>
          <a:xfrm>
            <a:off x="6650037" y="6245225"/>
            <a:ext cx="2022475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‹#›</a:t>
            </a:fld>
            <a:endParaRPr lang="zh-CN" altLang="en-US" sz="1400" b="0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600" name="Rectangle"/>
          <p:cNvSpPr>
            <a:spLocks/>
          </p:cNvSpPr>
          <p:nvPr/>
        </p:nvSpPr>
        <p:spPr>
          <a:xfrm>
            <a:off x="295275" y="3421062"/>
            <a:ext cx="4787900" cy="1289049"/>
          </a:xfrm>
          <a:prstGeom prst="rect">
            <a:avLst/>
          </a:prstGeom>
          <a:solidFill>
            <a:srgbClr val="008484"/>
          </a:solidFill>
          <a:ln w="12700" cap="flat" cmpd="sng">
            <a:noFill/>
            <a:prstDash val="solid"/>
            <a:miter/>
          </a:ln>
        </p:spPr>
      </p:sp>
      <p:sp>
        <p:nvSpPr>
          <p:cNvPr id="601" name="Text box"/>
          <p:cNvSpPr>
            <a:spLocks noGrp="1"/>
          </p:cNvSpPr>
          <p:nvPr>
            <p:ph type="subTitle" idx="1"/>
          </p:nvPr>
        </p:nvSpPr>
        <p:spPr>
          <a:xfrm>
            <a:off x="295275" y="3421062"/>
            <a:ext cx="4787900" cy="12874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zh-CN" altLang="en-US" sz="3200" b="0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24859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746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02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57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65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227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40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1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4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21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ctangle"/>
          <p:cNvSpPr>
            <a:spLocks/>
          </p:cNvSpPr>
          <p:nvPr/>
        </p:nvSpPr>
        <p:spPr>
          <a:xfrm>
            <a:off x="457200" y="273050"/>
            <a:ext cx="8232775" cy="1144587"/>
          </a:xfrm>
          <a:prstGeom prst="rect">
            <a:avLst/>
          </a:prstGeom>
          <a:solidFill>
            <a:srgbClr val="008484"/>
          </a:solidFill>
          <a:ln w="12700" cap="flat" cmpd="sng">
            <a:noFill/>
            <a:prstDash val="solid"/>
            <a:miter/>
          </a:ln>
        </p:spPr>
      </p:sp>
      <p:sp>
        <p:nvSpPr>
          <p:cNvPr id="591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32775" cy="11445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92" name="Text box"/>
          <p:cNvSpPr>
            <a:spLocks noGrp="1"/>
          </p:cNvSpPr>
          <p:nvPr>
            <p:ph type="body" idx="1"/>
          </p:nvPr>
        </p:nvSpPr>
        <p:spPr>
          <a:xfrm>
            <a:off x="457200" y="1601787"/>
            <a:ext cx="8232775" cy="45291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zh-CN" altLang="en-US"/>
              <a:t>单击此处编辑母版样式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endParaRPr lang="en-US" altLang="zh-CN"/>
          </a:p>
          <a:p>
            <a:pPr lvl="4"/>
            <a:r>
              <a:rPr lang="zh-CN" altLang="en-US"/>
              <a:t>第六级</a:t>
            </a:r>
            <a:endParaRPr lang="en-US" altLang="zh-CN"/>
          </a:p>
          <a:p>
            <a:pPr lvl="4"/>
            <a:r>
              <a:rPr lang="zh-CN" altLang="en-US"/>
              <a:t>第七级</a:t>
            </a:r>
            <a:endParaRPr lang="en-US" altLang="zh-CN"/>
          </a:p>
          <a:p>
            <a:pPr lvl="4"/>
            <a:r>
              <a:rPr lang="zh-CN" altLang="en-US"/>
              <a:t>第八级</a:t>
            </a:r>
          </a:p>
        </p:txBody>
      </p:sp>
      <p:sp>
        <p:nvSpPr>
          <p:cNvPr id="593" name="Text box"/>
          <p:cNvSpPr>
            <a:spLocks noGrp="1"/>
          </p:cNvSpPr>
          <p:nvPr>
            <p:ph type="dt"/>
          </p:nvPr>
        </p:nvSpPr>
        <p:spPr>
          <a:xfrm>
            <a:off x="463550" y="6245225"/>
            <a:ext cx="2165350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zh-CN" sz="1400"/>
              <a:t>Date/Time</a:t>
            </a:r>
            <a:endParaRPr lang="zh-CN" altLang="en-US" sz="1400"/>
          </a:p>
        </p:txBody>
      </p:sp>
      <p:sp>
        <p:nvSpPr>
          <p:cNvPr id="594" name="Text box"/>
          <p:cNvSpPr>
            <a:spLocks noGrp="1"/>
          </p:cNvSpPr>
          <p:nvPr>
            <p:ph type="ftr"/>
          </p:nvPr>
        </p:nvSpPr>
        <p:spPr>
          <a:xfrm>
            <a:off x="3170237" y="6245225"/>
            <a:ext cx="2938462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endParaRPr lang="zh-CN" altLang="en-US" sz="1400"/>
          </a:p>
        </p:txBody>
      </p:sp>
      <p:sp>
        <p:nvSpPr>
          <p:cNvPr id="595" name="Text box"/>
          <p:cNvSpPr>
            <a:spLocks noGrp="1"/>
          </p:cNvSpPr>
          <p:nvPr>
            <p:ph type="sldNum"/>
          </p:nvPr>
        </p:nvSpPr>
        <p:spPr>
          <a:xfrm>
            <a:off x="6650037" y="6245225"/>
            <a:ext cx="2022475" cy="47624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 upright="1">
            <a:prstTxWarp prst="textNoShape">
              <a:avLst/>
            </a:prstTxWarp>
          </a:bodyPr>
          <a:lstStyle/>
          <a:p>
            <a:pPr marL="0" indent="0" algn="r">
              <a:buNone/>
            </a:pPr>
            <a:fld id="{CAD2D6BD-DE1B-4B5F-8B41-2702339687B9}" type="slidenum">
              <a:rPr lang="en-US" altLang="zh-CN" sz="1400" b="0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‹#›</a:t>
            </a:fld>
            <a:endParaRPr lang="zh-CN" altLang="en-US" sz="1400"/>
          </a:p>
        </p:txBody>
      </p:sp>
    </p:spTree>
    <p:extLst>
      <p:ext uri="{BB962C8B-B14F-4D97-AF65-F5344CB8AC3E}">
        <p14:creationId xmlns:p14="http://schemas.microsoft.com/office/powerpoint/2010/main" val="38758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lvl1pPr marL="0" indent="0" algn="ctr" defTabSz="914400" rtl="0" eaLnBrk="1" fontAlgn="base" latinLnBrk="0" hangingPunct="0">
        <a:lnSpc>
          <a:spcPct val="100000"/>
        </a:lnSpc>
        <a:spcBef>
          <a:spcPts val="0"/>
        </a:spcBef>
        <a:spcAft>
          <a:spcPts val="0"/>
        </a:spcAft>
        <a:buNone/>
        <a:defRPr sz="4400" b="1" i="0" u="none" baseline="0">
          <a:solidFill>
            <a:srgbClr val="FFFFFF"/>
          </a:solidFill>
          <a:latin typeface="Times New Roman"/>
          <a:ea typeface="宋体" charset="0"/>
          <a:cs typeface="Times New Roman"/>
        </a:defRPr>
      </a:lvl1pPr>
    </p:titleStyle>
    <p:bodyStyle>
      <a:lvl1pPr marL="342900" indent="-3429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32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1pPr>
      <a:lvl2pPr marL="742950" indent="-28575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–"/>
        <a:defRPr sz="28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2pPr>
      <a:lvl3pPr marL="11430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4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3pPr>
      <a:lvl4pPr marL="16002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–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4pPr>
      <a:lvl5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5pPr>
      <a:lvl6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6pPr>
      <a:lvl7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7pPr>
      <a:lvl8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8pPr>
      <a:lvl9pPr marL="2057400" indent="-228600" algn="l" defTabSz="914400" rtl="0" eaLnBrk="1" fontAlgn="base" latinLnBrk="0" hangingPunct="0">
        <a:lnSpc>
          <a:spcPct val="100000"/>
        </a:lnSpc>
        <a:spcBef>
          <a:spcPct val="20000"/>
        </a:spcBef>
        <a:spcAft>
          <a:spcPts val="0"/>
        </a:spcAft>
        <a:buSzPct val="100000"/>
        <a:buFont typeface="宋体" charset="0"/>
        <a:buChar char="•"/>
        <a:defRPr sz="2000" b="0" i="0" u="none" baseline="0">
          <a:solidFill>
            <a:schemeClr val="tx1"/>
          </a:solidFill>
          <a:latin typeface="Times New Roman"/>
          <a:ea typeface="宋体" charset="0"/>
          <a:cs typeface="Times New Roman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bhavana062007-art.github.io/My-portfolio-/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"/>
          <p:cNvSpPr>
            <a:spLocks noGrp="1"/>
          </p:cNvSpPr>
          <p:nvPr>
            <p:ph type="ctrTitle"/>
          </p:nvPr>
        </p:nvSpPr>
        <p:spPr>
          <a:xfrm>
            <a:off x="681716" y="150817"/>
            <a:ext cx="7772400" cy="1470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DIGITAL PORTFOLIO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subTitle" idx="1"/>
          </p:nvPr>
        </p:nvSpPr>
        <p:spPr>
          <a:xfrm>
            <a:off x="1085850" y="1954212"/>
            <a:ext cx="6400800" cy="17526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solidFill>
                  <a:srgbClr val="898989"/>
                </a:solidFill>
                <a:latin typeface="Times New Roman"/>
                <a:ea typeface="宋体" charset="0"/>
                <a:cs typeface="Lucida Sans"/>
              </a:rPr>
              <a:t>STUDENT NAME: Bhavana G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solidFill>
                  <a:srgbClr val="898989"/>
                </a:solidFill>
                <a:latin typeface="Times New Roman"/>
                <a:ea typeface="宋体" charset="0"/>
                <a:cs typeface="Lucida Sans"/>
              </a:rPr>
              <a:t>REGISTER NO &amp; NMID: 212400869 – asunm161212400869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solidFill>
                  <a:srgbClr val="898989"/>
                </a:solidFill>
                <a:latin typeface="Times New Roman"/>
                <a:ea typeface="宋体" charset="0"/>
                <a:cs typeface="Lucida Sans"/>
              </a:rPr>
              <a:t>DEPARTMENT: II BCA B</a:t>
            </a:r>
          </a:p>
          <a:p>
            <a:pPr marL="0" indent="0" algn="ct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0" cap="none" spc="0" baseline="0">
                <a:solidFill>
                  <a:srgbClr val="898989"/>
                </a:solidFill>
                <a:latin typeface="Times New Roman"/>
                <a:ea typeface="宋体" charset="0"/>
                <a:cs typeface="Lucida Sans"/>
              </a:rPr>
              <a:t>COLLEGE: Prince Shri Venkateshwara Arts and Science College / Madras University</a:t>
            </a:r>
            <a:endParaRPr lang="zh-CN" altLang="en-US" sz="3200" b="0" i="0" u="none" strike="noStrike" kern="0" cap="none" spc="0" baseline="0">
              <a:solidFill>
                <a:srgbClr val="898989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391753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Results &amp; Demonstrations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 dirty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1C5440-526B-409F-BA58-9A830E24A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34964"/>
            <a:ext cx="9144000" cy="449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290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Conclusion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38" name="Text box"/>
          <p:cNvSpPr>
            <a:spLocks noGrp="1"/>
          </p:cNvSpPr>
          <p:nvPr>
            <p:ph type="body" idx="1"/>
          </p:nvPr>
        </p:nvSpPr>
        <p:spPr>
          <a:xfrm>
            <a:off x="38106" y="847736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The portfolio strengthens professional identity.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Helps students present achievements effectively.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Acts as an online resume accessible anytime.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Future Enhancements: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Add blog section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Advanced animations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More projects &amp; certifications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4891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GitHub Link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40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IN" b="1" u="sng" dirty="0">
                <a:hlinkClick r:id="rId2"/>
              </a:rPr>
              <a:t>https://gbhavana062007-art.github.io/My-portfolio-/</a:t>
            </a:r>
            <a:endParaRPr lang="zh-CN" altLang="en-US" sz="3200" b="0" i="0" u="none" strike="noStrike" kern="0" cap="none" spc="0" baseline="0" dirty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07559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Project Title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20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zh-CN" altLang="en-US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📌 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172305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Agenda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22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Introduction &amp; Problem Statement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Project Overview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Target Users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Tools &amp; Technologies Used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Portfolio Layout &amp; Design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Features &amp; Highlights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Results &amp; Demonstrations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Conclusion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GitHub Repository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95064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Problem Statement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1"/>
          </p:nvPr>
        </p:nvSpPr>
        <p:spPr>
          <a:xfrm>
            <a:off x="219078" y="1419227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In today’s job market, standing out requires more than a traditional CV.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Students and professionals lack an interactive way to present achievements.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Recruiters prefer visually appealing and easy-to-navigate profiles.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A digital portfolio bridges this gap by combining creativity with technical presentation.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86352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Project Overview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body" idx="1"/>
          </p:nvPr>
        </p:nvSpPr>
        <p:spPr>
          <a:xfrm>
            <a:off x="185549" y="847736"/>
            <a:ext cx="8772763" cy="51624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A personal portfolio website designed to display: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Education &amp; Academic details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Technical &amp; Soft Skills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Project Work &amp; Achievements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Contact Information &amp; Links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Built with responsive design for mobile, tablet, and desktop.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Serves as a digital identity, boosting visibility and credibility.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80597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Who Are the End Users?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28" name="Text box"/>
          <p:cNvSpPr>
            <a:spLocks noGrp="1"/>
          </p:cNvSpPr>
          <p:nvPr>
            <p:ph type="body" idx="1"/>
          </p:nvPr>
        </p:nvSpPr>
        <p:spPr>
          <a:xfrm>
            <a:off x="457200" y="847736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Recruiters &amp; HR Teams – Evaluate student profiles quickly.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Employers – Shortlist candidates for internships or jobs.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Peers &amp; Professionals – Networking and collaborations.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Colleges &amp; Institutions – Review for higher studies or project evaluation.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Clients – To assess technical capabilities before hiring.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5546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Tools &amp; Technologies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30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Frontend – HTML5, CSS3, JavaScript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Frameworks – Bootstrap/Tailwind for responsive design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Version Control – Git &amp; GitHub for collaboration and hosting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Design – Responsive Web Design principles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Optional Add-ons – jQuery, animations for interactive UI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5075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Portfolio Design &amp; Layout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32" name="Text box"/>
          <p:cNvSpPr>
            <a:spLocks noGrp="1"/>
          </p:cNvSpPr>
          <p:nvPr>
            <p:ph type="body" idx="1"/>
          </p:nvPr>
        </p:nvSpPr>
        <p:spPr>
          <a:xfrm>
            <a:off x="57017" y="809637"/>
            <a:ext cx="9029826" cy="524182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Sections included: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About Me – Educational background &amp; career goals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Skills – Programming, technical tools &amp; certifications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Projects – Real-time project details with images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Contact – Email, social links, phone no.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Design Highlights: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Clean, minimal UI with a professional color scheme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Responsive across all devices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Easy navigation &amp; smooth scrolling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22680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6F8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0" cap="none" spc="0" baseline="0">
                <a:solidFill>
                  <a:srgbClr val="FFFFFF"/>
                </a:solidFill>
                <a:latin typeface="Times New Roman"/>
                <a:ea typeface="宋体" charset="0"/>
                <a:cs typeface="Lucida Sans"/>
              </a:rPr>
              <a:t>Features &amp; Functionality</a:t>
            </a:r>
            <a:endParaRPr lang="zh-CN" altLang="en-US" sz="4400" b="1" i="0" u="none" strike="noStrike" kern="0" cap="none" spc="0" baseline="0">
              <a:solidFill>
                <a:srgbClr val="FFFFFF"/>
              </a:solidFill>
              <a:latin typeface="Times New Roman"/>
              <a:ea typeface="宋体" charset="0"/>
              <a:cs typeface="Lucida Sans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endParaRPr lang="en-US" altLang="zh-CN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Mobile-friendly responsive design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Navigation bar with smooth scrolling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Project showcase with descriptions &amp; visuals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Contact form for direct communication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Social media &amp; GitHub links integrated</a:t>
            </a:r>
          </a:p>
          <a:p>
            <a:pPr marL="342900" indent="-342900" algn="l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SzPct val="100000"/>
              <a:buFont typeface="宋体" charset="0"/>
              <a:buChar char="•"/>
            </a:pPr>
            <a:r>
              <a:rPr lang="en-US" altLang="zh-CN" sz="3200" b="0" i="0" u="none" strike="noStrike" kern="0" cap="none" spc="0" baseline="0">
                <a:solidFill>
                  <a:schemeClr val="tx1"/>
                </a:solidFill>
                <a:latin typeface="Times New Roman"/>
                <a:ea typeface="宋体" charset="0"/>
                <a:cs typeface="Lucida Sans"/>
              </a:rPr>
              <a:t>Easy to update and maintain</a:t>
            </a:r>
            <a:endParaRPr lang="zh-CN" altLang="en-US" sz="3200" b="0" i="0" u="none" strike="noStrike" kern="0" cap="none" spc="0" baseline="0">
              <a:solidFill>
                <a:schemeClr val="tx1"/>
              </a:solidFill>
              <a:latin typeface="Times New Roman"/>
              <a:ea typeface="宋体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4443816"/>
      </p:ext>
    </p:extLst>
  </p:cSld>
  <p:clrMapOvr>
    <a:masterClrMapping/>
  </p:clrMapOvr>
</p:sld>
</file>

<file path=ppt/theme/theme1.xml><?xml version="1.0" encoding="utf-8"?>
<a:theme xmlns:a="http://schemas.openxmlformats.org/drawingml/2006/main" name="树木">
  <a:themeElements>
    <a:clrScheme name="树木">
      <a:dk1>
        <a:srgbClr val="000000"/>
      </a:dk1>
      <a:lt1>
        <a:srgbClr val="E7E0CE"/>
      </a:lt1>
      <a:dk2>
        <a:srgbClr val="000000"/>
      </a:dk2>
      <a:lt2>
        <a:srgbClr val="80804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树木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树木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10</TotalTime>
  <Words>413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宋体</vt:lpstr>
      <vt:lpstr>Droid Sans</vt:lpstr>
      <vt:lpstr>Lucida Sans</vt:lpstr>
      <vt:lpstr>Times New Roman</vt:lpstr>
      <vt:lpstr>树木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&amp; Technologies</vt:lpstr>
      <vt:lpstr>Portfolio Design &amp; Layout</vt:lpstr>
      <vt:lpstr>Features &amp; Functionality</vt:lpstr>
      <vt:lpstr>Results &amp; Demonstrations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description>generated using python-pptx</dc:description>
  <cp:lastModifiedBy>tecdo</cp:lastModifiedBy>
  <cp:revision>3</cp:revision>
  <dcterms:created xsi:type="dcterms:W3CDTF">2013-01-27T09:14:16Z</dcterms:created>
  <dcterms:modified xsi:type="dcterms:W3CDTF">2025-09-04T01:30:43Z</dcterms:modified>
</cp:coreProperties>
</file>