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A090-519B-4C75-B8CB-7F5A384CA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02489-05AF-4985-BC16-EEA804FF1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4835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CBA6-7EB7-41FA-8437-088DF0A0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F268-34EE-428A-A657-E4AEF9A2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6293C-BAC5-4337-9FCC-0E53B27295FA}"/>
              </a:ext>
            </a:extLst>
          </p:cNvPr>
          <p:cNvSpPr/>
          <p:nvPr/>
        </p:nvSpPr>
        <p:spPr>
          <a:xfrm>
            <a:off x="4453467" y="2700867"/>
            <a:ext cx="1447800" cy="41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E5BA32-EF4D-439B-868D-EDBD0576449B}"/>
              </a:ext>
            </a:extLst>
          </p:cNvPr>
          <p:cNvSpPr/>
          <p:nvPr/>
        </p:nvSpPr>
        <p:spPr>
          <a:xfrm>
            <a:off x="4459820" y="3238509"/>
            <a:ext cx="1447800" cy="56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Menu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9C3230-4ABD-4378-8EF7-BCF4658F24DA}"/>
              </a:ext>
            </a:extLst>
          </p:cNvPr>
          <p:cNvSpPr/>
          <p:nvPr/>
        </p:nvSpPr>
        <p:spPr>
          <a:xfrm>
            <a:off x="3841759" y="4529671"/>
            <a:ext cx="1176861" cy="56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4C9E70-FBF4-4800-A5C9-64E1544558C4}"/>
              </a:ext>
            </a:extLst>
          </p:cNvPr>
          <p:cNvSpPr/>
          <p:nvPr/>
        </p:nvSpPr>
        <p:spPr>
          <a:xfrm>
            <a:off x="5306485" y="4529670"/>
            <a:ext cx="1189564" cy="56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Program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36EBAB-F7EA-4DA8-A68D-09ABE7AD5CAD}"/>
              </a:ext>
            </a:extLst>
          </p:cNvPr>
          <p:cNvCxnSpPr/>
          <p:nvPr/>
        </p:nvCxnSpPr>
        <p:spPr>
          <a:xfrm flipH="1">
            <a:off x="4614333" y="4305296"/>
            <a:ext cx="563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CAF898-3524-4895-BF62-7CBBD8B59B65}"/>
              </a:ext>
            </a:extLst>
          </p:cNvPr>
          <p:cNvCxnSpPr/>
          <p:nvPr/>
        </p:nvCxnSpPr>
        <p:spPr>
          <a:xfrm>
            <a:off x="4614333" y="4305296"/>
            <a:ext cx="0" cy="46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F0F49C-B92A-4410-952A-5E58186986EA}"/>
              </a:ext>
            </a:extLst>
          </p:cNvPr>
          <p:cNvCxnSpPr/>
          <p:nvPr/>
        </p:nvCxnSpPr>
        <p:spPr>
          <a:xfrm>
            <a:off x="5164667" y="4305296"/>
            <a:ext cx="73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D642C5-17A1-441B-B03D-BEA0718717FD}"/>
              </a:ext>
            </a:extLst>
          </p:cNvPr>
          <p:cNvCxnSpPr/>
          <p:nvPr/>
        </p:nvCxnSpPr>
        <p:spPr>
          <a:xfrm>
            <a:off x="5901267" y="4305296"/>
            <a:ext cx="0" cy="46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5310FB1-43E2-4F2D-88C0-E5D901DEFCC1}"/>
              </a:ext>
            </a:extLst>
          </p:cNvPr>
          <p:cNvSpPr/>
          <p:nvPr/>
        </p:nvSpPr>
        <p:spPr>
          <a:xfrm>
            <a:off x="1820333" y="5338230"/>
            <a:ext cx="1193800" cy="613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Rename</a:t>
            </a:r>
          </a:p>
          <a:p>
            <a:pPr algn="ctr"/>
            <a:r>
              <a:rPr lang="en-US" dirty="0"/>
              <a:t>File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6A72C-6D8F-45B1-9D55-D8B58D699549}"/>
              </a:ext>
            </a:extLst>
          </p:cNvPr>
          <p:cNvSpPr/>
          <p:nvPr/>
        </p:nvSpPr>
        <p:spPr>
          <a:xfrm>
            <a:off x="3276600" y="5312842"/>
            <a:ext cx="1337733" cy="65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</a:p>
          <a:p>
            <a:pPr algn="ctr"/>
            <a:r>
              <a:rPr lang="en-US" dirty="0"/>
              <a:t>File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FA92D9-9EE1-41C6-B0A4-2E4988C19D46}"/>
              </a:ext>
            </a:extLst>
          </p:cNvPr>
          <p:cNvSpPr/>
          <p:nvPr/>
        </p:nvSpPr>
        <p:spPr>
          <a:xfrm>
            <a:off x="4876800" y="5312838"/>
            <a:ext cx="1337725" cy="65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  <a:p>
            <a:pPr algn="ctr"/>
            <a:r>
              <a:rPr lang="en-US" dirty="0"/>
              <a:t>File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C3CC6B-6E0E-47C6-8E73-A66231655478}"/>
              </a:ext>
            </a:extLst>
          </p:cNvPr>
          <p:cNvSpPr/>
          <p:nvPr/>
        </p:nvSpPr>
        <p:spPr>
          <a:xfrm>
            <a:off x="6476992" y="5300145"/>
            <a:ext cx="1189564" cy="651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to</a:t>
            </a:r>
          </a:p>
          <a:p>
            <a:pPr algn="ctr"/>
            <a:r>
              <a:rPr lang="en-US" dirty="0"/>
              <a:t>screen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64163C0-B5EF-45A5-B406-E7B0496D278F}"/>
              </a:ext>
            </a:extLst>
          </p:cNvPr>
          <p:cNvCxnSpPr/>
          <p:nvPr/>
        </p:nvCxnSpPr>
        <p:spPr>
          <a:xfrm>
            <a:off x="4318000" y="5092699"/>
            <a:ext cx="0" cy="10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B50F3E-51B0-4FBE-B05D-E5C225DF49CB}"/>
              </a:ext>
            </a:extLst>
          </p:cNvPr>
          <p:cNvCxnSpPr/>
          <p:nvPr/>
        </p:nvCxnSpPr>
        <p:spPr>
          <a:xfrm flipH="1">
            <a:off x="2556933" y="5181600"/>
            <a:ext cx="1761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800E7A-D2C6-4531-B7F5-507CE324F000}"/>
              </a:ext>
            </a:extLst>
          </p:cNvPr>
          <p:cNvCxnSpPr/>
          <p:nvPr/>
        </p:nvCxnSpPr>
        <p:spPr>
          <a:xfrm>
            <a:off x="2556933" y="5198533"/>
            <a:ext cx="0" cy="114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CE17BE-FBC3-4A1F-8FBC-755873315302}"/>
              </a:ext>
            </a:extLst>
          </p:cNvPr>
          <p:cNvCxnSpPr/>
          <p:nvPr/>
        </p:nvCxnSpPr>
        <p:spPr>
          <a:xfrm>
            <a:off x="4318000" y="5181600"/>
            <a:ext cx="0" cy="13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82BA732-1DC8-4579-8FAA-E41542849087}"/>
              </a:ext>
            </a:extLst>
          </p:cNvPr>
          <p:cNvCxnSpPr>
            <a:cxnSpLocks/>
          </p:cNvCxnSpPr>
          <p:nvPr/>
        </p:nvCxnSpPr>
        <p:spPr>
          <a:xfrm>
            <a:off x="4318000" y="5181600"/>
            <a:ext cx="9884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0398246-6CE6-44FE-BCB9-F258A4DF63F4}"/>
              </a:ext>
            </a:extLst>
          </p:cNvPr>
          <p:cNvCxnSpPr/>
          <p:nvPr/>
        </p:nvCxnSpPr>
        <p:spPr>
          <a:xfrm>
            <a:off x="5306485" y="5181600"/>
            <a:ext cx="0" cy="11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865D943-87B8-4DCF-AE0D-94C9A88BCF7A}"/>
              </a:ext>
            </a:extLst>
          </p:cNvPr>
          <p:cNvCxnSpPr/>
          <p:nvPr/>
        </p:nvCxnSpPr>
        <p:spPr>
          <a:xfrm>
            <a:off x="5266259" y="5177373"/>
            <a:ext cx="1805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94DD74F-AD97-4F12-9426-E710585D9C2B}"/>
              </a:ext>
            </a:extLst>
          </p:cNvPr>
          <p:cNvSpPr/>
          <p:nvPr/>
        </p:nvSpPr>
        <p:spPr>
          <a:xfrm>
            <a:off x="4459820" y="3928533"/>
            <a:ext cx="1447800" cy="228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14B6910-2FB1-4372-AAC8-8EFB956E9B19}"/>
              </a:ext>
            </a:extLst>
          </p:cNvPr>
          <p:cNvCxnSpPr>
            <a:stCxn id="17" idx="2"/>
            <a:endCxn id="66" idx="0"/>
          </p:cNvCxnSpPr>
          <p:nvPr/>
        </p:nvCxnSpPr>
        <p:spPr>
          <a:xfrm>
            <a:off x="5183720" y="3801538"/>
            <a:ext cx="0" cy="126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BA10723-DE47-404A-BC47-5BD05A196084}"/>
              </a:ext>
            </a:extLst>
          </p:cNvPr>
          <p:cNvCxnSpPr>
            <a:stCxn id="4" idx="2"/>
            <a:endCxn id="17" idx="0"/>
          </p:cNvCxnSpPr>
          <p:nvPr/>
        </p:nvCxnSpPr>
        <p:spPr>
          <a:xfrm>
            <a:off x="5177367" y="3115733"/>
            <a:ext cx="6353" cy="12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31BBDF3-E59D-412A-9666-840D02F33EAD}"/>
              </a:ext>
            </a:extLst>
          </p:cNvPr>
          <p:cNvCxnSpPr>
            <a:stCxn id="66" idx="2"/>
          </p:cNvCxnSpPr>
          <p:nvPr/>
        </p:nvCxnSpPr>
        <p:spPr>
          <a:xfrm>
            <a:off x="5183720" y="4157129"/>
            <a:ext cx="0" cy="148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294854C-C324-478D-9038-B22CCAE6F3A0}"/>
              </a:ext>
            </a:extLst>
          </p:cNvPr>
          <p:cNvCxnSpPr/>
          <p:nvPr/>
        </p:nvCxnSpPr>
        <p:spPr>
          <a:xfrm>
            <a:off x="7071774" y="5177373"/>
            <a:ext cx="0" cy="12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511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36</TotalTime>
  <Words>19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Gangarapu, Bhavya</dc:creator>
  <cp:lastModifiedBy>Gangarapu, Bhavya</cp:lastModifiedBy>
  <cp:revision>4</cp:revision>
  <dcterms:created xsi:type="dcterms:W3CDTF">2023-09-20T23:07:22Z</dcterms:created>
  <dcterms:modified xsi:type="dcterms:W3CDTF">2023-09-20T23:43:46Z</dcterms:modified>
</cp:coreProperties>
</file>