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26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95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31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5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2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6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2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3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4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9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AD2C-AF88-4B0B-8533-47A07961FDFF}" type="datetimeFigureOut">
              <a:rPr lang="zh-TW" altLang="en-US" smtClean="0"/>
              <a:t>2018/9/13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09D6-19CC-4CCA-8574-506853EECF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87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Code::Blocks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安裝教學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2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官網下載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連上官網 </a:t>
            </a:r>
            <a:r>
              <a:rPr lang="en-US" altLang="zh-TW" b="1" dirty="0" smtClean="0">
                <a:hlinkClick r:id="rId2"/>
              </a:rPr>
              <a:t>http://www.codeblocks.org/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按 </a:t>
            </a:r>
            <a:r>
              <a:rPr lang="en-US" altLang="zh-TW" b="1" dirty="0" smtClean="0"/>
              <a:t>Downloads</a:t>
            </a:r>
            <a:endParaRPr lang="zh-TW" alt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hlinkClick r:id="rId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383220"/>
            <a:ext cx="11582400" cy="74390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46639" y="4510217"/>
            <a:ext cx="1285102" cy="8031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官網下載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 smtClean="0"/>
              <a:t>按 </a:t>
            </a:r>
            <a:r>
              <a:rPr lang="en-US" altLang="zh-TW" b="1" dirty="0" smtClean="0"/>
              <a:t>Download the binary release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9500"/>
            <a:ext cx="16930816" cy="75490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75138" y="3873500"/>
            <a:ext cx="3827161" cy="61440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6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官網下載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dirty="0" smtClean="0"/>
              <a:t>按 </a:t>
            </a:r>
            <a:r>
              <a:rPr lang="en-US" altLang="zh-TW" b="1" dirty="0" smtClean="0"/>
              <a:t>codeblocks-17.12mingw-setup.exe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下載檔案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8623"/>
            <a:ext cx="12192000" cy="40993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479" y="5334907"/>
            <a:ext cx="12058650" cy="4780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 </a:t>
            </a:r>
            <a:r>
              <a:rPr lang="en-US" altLang="zh-TW" dirty="0" smtClean="0"/>
              <a:t>exe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點兩下 </a:t>
            </a:r>
            <a:r>
              <a:rPr lang="en-US" altLang="zh-TW" dirty="0" smtClean="0"/>
              <a:t>exe 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zh-TW" altLang="en-US" dirty="0" smtClean="0"/>
              <a:t>一直按 </a:t>
            </a:r>
            <a:r>
              <a:rPr lang="en-US" altLang="zh-TW" dirty="0" smtClean="0"/>
              <a:t>Next</a:t>
            </a:r>
            <a:endParaRPr lang="en-US" altLang="zh-TW" dirty="0"/>
          </a:p>
          <a:p>
            <a:r>
              <a:rPr lang="zh-TW" altLang="en-US" dirty="0" smtClean="0"/>
              <a:t>安裝完畢 執行 </a:t>
            </a:r>
            <a:r>
              <a:rPr lang="en-US" altLang="zh-TW" dirty="0" smtClean="0"/>
              <a:t>Code::Blocks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2838"/>
            <a:ext cx="10623560" cy="25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332436" cy="76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</Words>
  <Application>Microsoft Office PowerPoint</Application>
  <PresentationFormat>寬螢幕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Code::Blocks</vt:lpstr>
      <vt:lpstr>官網下載</vt:lpstr>
      <vt:lpstr>官網下載</vt:lpstr>
      <vt:lpstr>官網下載</vt:lpstr>
      <vt:lpstr>安裝 exe</vt:lpstr>
      <vt:lpstr>安裝完畢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CodeBlocks </dc:title>
  <dc:creator>MineLab</dc:creator>
  <cp:lastModifiedBy>MineLab</cp:lastModifiedBy>
  <cp:revision>7</cp:revision>
  <dcterms:created xsi:type="dcterms:W3CDTF">2018-09-13T05:13:07Z</dcterms:created>
  <dcterms:modified xsi:type="dcterms:W3CDTF">2018-09-13T05:46:57Z</dcterms:modified>
</cp:coreProperties>
</file>