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6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5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1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5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2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2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4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87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Code::Blocks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建</a:t>
            </a:r>
            <a:r>
              <a:rPr lang="zh-TW" altLang="en-US" dirty="0"/>
              <a:t>立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2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</a:t>
            </a:r>
            <a:r>
              <a:rPr lang="zh-TW" altLang="en-US" dirty="0" smtClean="0"/>
              <a:t>格式及上傳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 smtClean="0"/>
              <a:t>壓縮</a:t>
            </a:r>
            <a:r>
              <a:rPr lang="zh-TW" altLang="en-US" dirty="0"/>
              <a:t>上傳檔案：上傳前將程式、執行結果壓縮成一個</a:t>
            </a:r>
            <a:r>
              <a:rPr lang="en-US" altLang="zh-TW" dirty="0"/>
              <a:t>ZIP</a:t>
            </a:r>
            <a:r>
              <a:rPr lang="zh-TW" altLang="en-US" dirty="0" smtClean="0"/>
              <a:t>檔。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檔名必須為 </a:t>
            </a:r>
            <a:r>
              <a:rPr lang="en-US" altLang="zh-TW" dirty="0" smtClean="0"/>
              <a:t>【</a:t>
            </a:r>
            <a:r>
              <a:rPr lang="zh-TW" altLang="en-US" dirty="0" smtClean="0"/>
              <a:t>作業編號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】 </a:t>
            </a:r>
            <a:r>
              <a:rPr lang="zh-TW" altLang="en-US" dirty="0" smtClean="0"/>
              <a:t>及 </a:t>
            </a:r>
            <a:r>
              <a:rPr lang="en-US" altLang="zh-TW" dirty="0"/>
              <a:t>【</a:t>
            </a:r>
            <a:r>
              <a:rPr lang="zh-TW" altLang="en-US" dirty="0"/>
              <a:t>作業編號</a:t>
            </a:r>
            <a:r>
              <a:rPr lang="en-US" altLang="zh-TW" dirty="0"/>
              <a:t>-</a:t>
            </a:r>
            <a:r>
              <a:rPr lang="zh-TW" altLang="en-US" dirty="0"/>
              <a:t>學號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】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25" y="3239691"/>
            <a:ext cx="9510750" cy="15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4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作業繳交格式及上傳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 smtClean="0"/>
              <a:t>壓縮</a:t>
            </a:r>
            <a:r>
              <a:rPr lang="zh-TW" altLang="en-US" dirty="0"/>
              <a:t>檔之命名規則</a:t>
            </a:r>
            <a:r>
              <a:rPr lang="zh-TW" altLang="en-US" dirty="0" smtClean="0"/>
              <a:t>：壓縮</a:t>
            </a:r>
            <a:r>
              <a:rPr lang="zh-TW" altLang="en-US" dirty="0"/>
              <a:t>檔名必須為 </a:t>
            </a:r>
            <a:r>
              <a:rPr lang="en-US" altLang="zh-TW" dirty="0" smtClean="0"/>
              <a:t>【(</a:t>
            </a:r>
            <a:r>
              <a:rPr lang="zh-TW" altLang="en-US" dirty="0" smtClean="0"/>
              <a:t>作業編號</a:t>
            </a:r>
            <a:r>
              <a:rPr lang="en-US" altLang="zh-TW" dirty="0" smtClean="0"/>
              <a:t>)-(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).zip】</a:t>
            </a:r>
            <a:br>
              <a:rPr lang="en-US" altLang="zh-TW" dirty="0" smtClean="0"/>
            </a:br>
            <a:r>
              <a:rPr lang="zh-TW" altLang="en-US" dirty="0" smtClean="0"/>
              <a:t>如：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01" y="3171824"/>
            <a:ext cx="875959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建立專</a:t>
            </a:r>
            <a:r>
              <a:rPr lang="zh-TW" altLang="en-US" dirty="0"/>
              <a:t>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File &gt; New &gt; Project…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581"/>
            <a:ext cx="8801709" cy="43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 smtClean="0"/>
              <a:t>選取 </a:t>
            </a:r>
            <a:r>
              <a:rPr lang="en-US" altLang="zh-TW" dirty="0" smtClean="0"/>
              <a:t>Console application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Go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4668"/>
            <a:ext cx="6309995" cy="47562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2684" y="3018479"/>
            <a:ext cx="868062" cy="822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53800" y="1850339"/>
            <a:ext cx="960128" cy="410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Next &gt;</a:t>
            </a:r>
            <a:r>
              <a:rPr lang="zh-TW" altLang="en-US" dirty="0" smtClean="0"/>
              <a:t> 選取 </a:t>
            </a:r>
            <a:r>
              <a:rPr lang="en-US" altLang="zh-TW" b="1" dirty="0" smtClean="0"/>
              <a:t>C++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Next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749"/>
            <a:ext cx="5314950" cy="4191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58" y="2519749"/>
            <a:ext cx="5314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 smtClean="0"/>
              <a:t>輸入專案名字，存檔路徑。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Next &gt; Finish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034"/>
            <a:ext cx="5314950" cy="4191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84" y="2495034"/>
            <a:ext cx="5314950" cy="419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10300" y="3362325"/>
            <a:ext cx="3180900" cy="4118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10300" y="3776298"/>
            <a:ext cx="3180900" cy="4118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點選 </a:t>
            </a:r>
            <a:r>
              <a:rPr lang="en-US" altLang="zh-TW" b="1" dirty="0" smtClean="0"/>
              <a:t>main.cpp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9891"/>
            <a:ext cx="10603952" cy="72440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4872" y="5165124"/>
            <a:ext cx="1770750" cy="5807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 smtClean="0"/>
              <a:t>編譯，執行，編譯並執行，重新編譯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8715"/>
            <a:ext cx="7515225" cy="513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24" y="2438271"/>
            <a:ext cx="4321776" cy="10804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5013" y="3976580"/>
            <a:ext cx="1264123" cy="3112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程式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88553"/>
            <a:ext cx="15942277" cy="83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作業繳交格式及上傳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標</a:t>
            </a:r>
            <a:r>
              <a:rPr lang="zh-TW" altLang="en-US" dirty="0"/>
              <a:t>頭註解：檔案開頭註解第幾次作業、學號、系級、和姓名等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範例如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371850"/>
            <a:ext cx="68961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136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Code::Blocks</vt:lpstr>
      <vt:lpstr>建立專案</vt:lpstr>
      <vt:lpstr>建立專案</vt:lpstr>
      <vt:lpstr>建立專案</vt:lpstr>
      <vt:lpstr>建立專案</vt:lpstr>
      <vt:lpstr>編譯程式</vt:lpstr>
      <vt:lpstr>編譯程式</vt:lpstr>
      <vt:lpstr>執行程式</vt:lpstr>
      <vt:lpstr>作業繳交格式及上傳</vt:lpstr>
      <vt:lpstr>作業繳交格式及上傳</vt:lpstr>
      <vt:lpstr>作業繳交格式及上傳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CodeBlocks </dc:title>
  <dc:creator>MineLab</dc:creator>
  <cp:lastModifiedBy>MineLab</cp:lastModifiedBy>
  <cp:revision>15</cp:revision>
  <dcterms:created xsi:type="dcterms:W3CDTF">2018-09-13T05:13:07Z</dcterms:created>
  <dcterms:modified xsi:type="dcterms:W3CDTF">2018-09-13T08:08:36Z</dcterms:modified>
</cp:coreProperties>
</file>