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D9EF-5C14-4CD8-9DF7-6BCF0BFE9D99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B66-ADA1-43BE-A2E2-746D13AA5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9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D9EF-5C14-4CD8-9DF7-6BCF0BFE9D99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B66-ADA1-43BE-A2E2-746D13AA5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85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D9EF-5C14-4CD8-9DF7-6BCF0BFE9D99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B66-ADA1-43BE-A2E2-746D13AA5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4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D9EF-5C14-4CD8-9DF7-6BCF0BFE9D99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B66-ADA1-43BE-A2E2-746D13AA5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D9EF-5C14-4CD8-9DF7-6BCF0BFE9D99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B66-ADA1-43BE-A2E2-746D13AA5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52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D9EF-5C14-4CD8-9DF7-6BCF0BFE9D99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B66-ADA1-43BE-A2E2-746D13AA5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29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D9EF-5C14-4CD8-9DF7-6BCF0BFE9D99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B66-ADA1-43BE-A2E2-746D13AA5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60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D9EF-5C14-4CD8-9DF7-6BCF0BFE9D99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B66-ADA1-43BE-A2E2-746D13AA5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39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D9EF-5C14-4CD8-9DF7-6BCF0BFE9D99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B66-ADA1-43BE-A2E2-746D13AA5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1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D9EF-5C14-4CD8-9DF7-6BCF0BFE9D99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B66-ADA1-43BE-A2E2-746D13AA5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49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D9EF-5C14-4CD8-9DF7-6BCF0BFE9D99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B66-ADA1-43BE-A2E2-746D13AA5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9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0D9EF-5C14-4CD8-9DF7-6BCF0BFE9D99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EB66-ADA1-43BE-A2E2-746D13AA5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5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h.wikipedia.org/wiki/C%2B%2B%E6%A8%99%E6%BA%96%E5%87%BD%E5%BC%8F%E5%BA%A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ea typeface="標楷體" panose="03000509000000000000" pitchFamily="65" charset="-120"/>
              </a:rPr>
              <a:t>Code::Blocks</a:t>
            </a:r>
            <a:endParaRPr lang="zh-TW" altLang="en-US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輸入、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</a:p>
        </p:txBody>
      </p:sp>
    </p:spTree>
    <p:extLst>
      <p:ext uri="{BB962C8B-B14F-4D97-AF65-F5344CB8AC3E}">
        <p14:creationId xmlns:p14="http://schemas.microsoft.com/office/powerpoint/2010/main" val="23300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數學運算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加法：＋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減法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：－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乘法：＊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除法：／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來記錄結果的話，只會取到整數位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取餘數：％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只能用於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%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(assign)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運算順序遵守四則運算的先後順序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先乘除後加減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運算完的答案要記得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給變數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保存起來，否則就白算囉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未來教</a:t>
            </a:r>
            <a:r>
              <a:rPr lang="zh-TW" altLang="en-US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條件判斷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＞：大於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＜：小於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＞＝：大於等於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＜＝：小於等於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＝＝：等於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！＝：不等於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＝：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</a:p>
        </p:txBody>
      </p:sp>
    </p:spTree>
    <p:extLst>
      <p:ext uri="{BB962C8B-B14F-4D97-AF65-F5344CB8AC3E}">
        <p14:creationId xmlns:p14="http://schemas.microsoft.com/office/powerpoint/2010/main" val="42760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Header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標頭檔是一個檔案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通常是原始碼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，若需要載入函式庫也是如此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ostream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全名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input/output stream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，用於輸入與輸出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30" y="3206667"/>
            <a:ext cx="8202270" cy="3651333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267200" y="3416968"/>
            <a:ext cx="3400926" cy="6416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0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未來也有很多需要載入其他函式庫或是檔案的情況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維基上有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C++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標準庫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的列表，有興趣可以自己去查範例來研究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06" y="169916"/>
            <a:ext cx="2716630" cy="66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C++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標準函式庫都定義在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std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名稱空間之中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用法有兩種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sing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名稱空間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成員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此方法會使得其他成員無法直接使用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using namespace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名稱空間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此方法是可直接使用所有成員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473" y="2552992"/>
            <a:ext cx="6973306" cy="1448302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3774741"/>
            <a:ext cx="10515600" cy="269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103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都沒加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using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的話，需要用到特定名稱空間裡的功能時都得打上該名稱空間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4842"/>
            <a:ext cx="11123643" cy="279132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35242" y="3120565"/>
            <a:ext cx="8261684" cy="6416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02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型別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TW" dirty="0" err="1" smtClean="0"/>
              <a:t>int</a:t>
            </a:r>
            <a:r>
              <a:rPr lang="zh-TW" altLang="en-US" dirty="0" smtClean="0"/>
              <a:t>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endParaRPr lang="en-US" altLang="zh-TW" dirty="0" smtClean="0"/>
          </a:p>
          <a:p>
            <a:r>
              <a:rPr lang="en-US" altLang="zh-TW" dirty="0" smtClean="0"/>
              <a:t>float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小數</a:t>
            </a:r>
            <a:endParaRPr lang="en-US" altLang="zh-TW" dirty="0" smtClean="0"/>
          </a:p>
          <a:p>
            <a:r>
              <a:rPr lang="en-US" altLang="zh-TW" dirty="0"/>
              <a:t>c</a:t>
            </a:r>
            <a:r>
              <a:rPr lang="en-US" altLang="zh-TW" dirty="0" smtClean="0"/>
              <a:t>har</a:t>
            </a:r>
            <a:r>
              <a:rPr lang="zh-TW" altLang="en-US" dirty="0" smtClean="0"/>
              <a:t>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單一個字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 smtClean="0"/>
          </a:p>
          <a:p>
            <a:r>
              <a:rPr lang="en-US" altLang="zh-TW" dirty="0" smtClean="0"/>
              <a:t>string</a:t>
            </a:r>
            <a:r>
              <a:rPr lang="zh-TW" altLang="en-US" dirty="0" smtClean="0"/>
              <a:t>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一整串字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使用變數前都需要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宣告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該變數存在，並且依照自己的使用需要給定型別。也可以在宣告的同時設定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93569"/>
            <a:ext cx="7342632" cy="23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&gt;&gt;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輸入內容給變數，而後可以做其他操作或運算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94" y="2842753"/>
            <a:ext cx="7986911" cy="23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&lt;&lt;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輸出要顯示的內容。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要連續輸出不同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type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的內容時用多個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&lt;&lt;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分開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6601"/>
            <a:ext cx="7005954" cy="36814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576" y="4596814"/>
            <a:ext cx="760639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組合起來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6" y="1531520"/>
            <a:ext cx="8529678" cy="48853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247" y="4555081"/>
            <a:ext cx="8709105" cy="174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347</Words>
  <Application>Microsoft Office PowerPoint</Application>
  <PresentationFormat>寬螢幕</PresentationFormat>
  <Paragraphs>46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 Light</vt:lpstr>
      <vt:lpstr>新細明體</vt:lpstr>
      <vt:lpstr>標楷體</vt:lpstr>
      <vt:lpstr>Arial</vt:lpstr>
      <vt:lpstr>Calibri</vt:lpstr>
      <vt:lpstr>Calibri Light</vt:lpstr>
      <vt:lpstr>Office 佈景主題</vt:lpstr>
      <vt:lpstr>Code::Blocks</vt:lpstr>
      <vt:lpstr>Header</vt:lpstr>
      <vt:lpstr>PowerPoint 簡報</vt:lpstr>
      <vt:lpstr>Using namespace</vt:lpstr>
      <vt:lpstr>PowerPoint 簡報</vt:lpstr>
      <vt:lpstr>Type (型別)</vt:lpstr>
      <vt:lpstr>cin</vt:lpstr>
      <vt:lpstr>cout</vt:lpstr>
      <vt:lpstr>組合起來</vt:lpstr>
      <vt:lpstr>數學運算</vt:lpstr>
      <vt:lpstr>比較 (未來教條件判斷時使用)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14</cp:revision>
  <dcterms:created xsi:type="dcterms:W3CDTF">2018-09-19T14:28:15Z</dcterms:created>
  <dcterms:modified xsi:type="dcterms:W3CDTF">2018-09-19T17:16:37Z</dcterms:modified>
</cp:coreProperties>
</file>