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5" r:id="rId12"/>
    <p:sldId id="267" r:id="rId13"/>
    <p:sldId id="270" r:id="rId14"/>
    <p:sldId id="258" r:id="rId15"/>
    <p:sldId id="25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6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1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29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8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0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8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1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7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38F8-22CB-4731-9783-172DC0C43ACF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7ECA-5A66-40C7-ABB6-F4BBCD000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4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33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3" y="140984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11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45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7" y="13065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5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 &amp; break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</a:p>
          <a:p>
            <a:pPr lvl="1"/>
            <a:r>
              <a:rPr lang="en-US" altLang="zh-TW" dirty="0" smtClean="0"/>
              <a:t>Jump out the current loop</a:t>
            </a:r>
          </a:p>
          <a:p>
            <a:pPr lvl="1"/>
            <a:r>
              <a:rPr lang="en-US" altLang="zh-TW" dirty="0" smtClean="0"/>
              <a:t>Jump out the switch</a:t>
            </a:r>
          </a:p>
          <a:p>
            <a:r>
              <a:rPr lang="en-US" altLang="zh-TW" dirty="0" smtClean="0"/>
              <a:t>Continue</a:t>
            </a:r>
          </a:p>
          <a:p>
            <a:pPr lvl="1"/>
            <a:r>
              <a:rPr lang="en-US" altLang="zh-TW" dirty="0" smtClean="0"/>
              <a:t>Skip current iteration and execute next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85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&amp;&amp; and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|| or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! not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88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Practise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complete </a:t>
            </a:r>
            <a:r>
              <a:rPr lang="en-US" altLang="zh-TW" dirty="0"/>
              <a:t>9*9 multiplication </a:t>
            </a:r>
            <a:r>
              <a:rPr lang="en-US" altLang="zh-TW" dirty="0" smtClean="0"/>
              <a:t>table</a:t>
            </a:r>
          </a:p>
          <a:p>
            <a:endParaRPr lang="en-US" altLang="zh-TW" dirty="0"/>
          </a:p>
        </p:txBody>
      </p:sp>
      <p:pic>
        <p:nvPicPr>
          <p:cNvPr id="1029" name="Picture 5" descr="ã99ä¹æ³è¡¨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8797" r="10439" b="2474"/>
          <a:stretch/>
        </p:blipFill>
        <p:spPr bwMode="auto">
          <a:xfrm>
            <a:off x="6881091" y="2244435"/>
            <a:ext cx="4830618" cy="42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5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write a code to complete the image</a:t>
            </a:r>
          </a:p>
          <a:p>
            <a:r>
              <a:rPr lang="en-US" altLang="zh-TW" dirty="0" smtClean="0"/>
              <a:t>10 layer </a:t>
            </a:r>
            <a:r>
              <a:rPr lang="en-US" altLang="zh-TW" dirty="0"/>
              <a:t>pyramid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50" y="3136251"/>
            <a:ext cx="4082550" cy="3040712"/>
          </a:xfrm>
          <a:prstGeom prst="rect">
            <a:avLst/>
          </a:prstGeom>
        </p:spPr>
      </p:pic>
      <p:pic>
        <p:nvPicPr>
          <p:cNvPr id="1026" name="Picture 2" descr="https://scontent.ftpe8-2.fna.fbcdn.net/v/t1.15752-9/42964644_152555872352240_1020027764700348416_n.png?_nc_cat=101&amp;oh=2d8147e70bef4f46a144fe9fa1f7cca2&amp;oe=5C1F6B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" r="3924" b="5533"/>
          <a:stretch/>
        </p:blipFill>
        <p:spPr bwMode="auto">
          <a:xfrm>
            <a:off x="7901597" y="3136251"/>
            <a:ext cx="3405311" cy="30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Loop</a:t>
            </a:r>
          </a:p>
          <a:p>
            <a:r>
              <a:rPr lang="en-US" altLang="zh-TW" dirty="0" smtClean="0"/>
              <a:t>Switch</a:t>
            </a:r>
          </a:p>
          <a:p>
            <a:r>
              <a:rPr lang="en-US" altLang="zh-TW" dirty="0" smtClean="0"/>
              <a:t>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9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Loop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9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type of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</a:p>
          <a:p>
            <a:r>
              <a:rPr lang="en-US" altLang="zh-TW" dirty="0"/>
              <a:t>w</a:t>
            </a:r>
            <a:r>
              <a:rPr lang="en-US" altLang="zh-TW" dirty="0" smtClean="0"/>
              <a:t>hile</a:t>
            </a:r>
          </a:p>
          <a:p>
            <a:r>
              <a:rPr lang="en-US" altLang="zh-TW" dirty="0" smtClean="0"/>
              <a:t>do…while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4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" descr="cpphtp7LOV_04slides_Page_09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3859" r="40783" b="29396"/>
          <a:stretch/>
        </p:blipFill>
        <p:spPr bwMode="auto">
          <a:xfrm>
            <a:off x="838200" y="2706399"/>
            <a:ext cx="6834007" cy="347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18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4" y="892608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8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03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7214" r="16061" b="19248"/>
          <a:stretch/>
        </p:blipFill>
        <p:spPr bwMode="auto">
          <a:xfrm>
            <a:off x="1921164" y="1921164"/>
            <a:ext cx="7647709" cy="408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77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30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15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 descr="cpphtp7LOV_04slides_Page_31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122555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8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69</Words>
  <Application>Microsoft Office PowerPoint</Application>
  <PresentationFormat>寬螢幕</PresentationFormat>
  <Paragraphs>32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Lucida Console</vt:lpstr>
      <vt:lpstr>Office 佈景主題</vt:lpstr>
      <vt:lpstr>week4</vt:lpstr>
      <vt:lpstr>Outline</vt:lpstr>
      <vt:lpstr>Loop</vt:lpstr>
      <vt:lpstr>Three type of loop</vt:lpstr>
      <vt:lpstr>For</vt:lpstr>
      <vt:lpstr>For</vt:lpstr>
      <vt:lpstr>while</vt:lpstr>
      <vt:lpstr>Do while</vt:lpstr>
      <vt:lpstr>Do while</vt:lpstr>
      <vt:lpstr>switch</vt:lpstr>
      <vt:lpstr>switch</vt:lpstr>
      <vt:lpstr>Continue &amp; break</vt:lpstr>
      <vt:lpstr>Logical Operator</vt:lpstr>
      <vt:lpstr>Practise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raccoon</dc:creator>
  <cp:lastModifiedBy>raccoon</cp:lastModifiedBy>
  <cp:revision>9</cp:revision>
  <dcterms:created xsi:type="dcterms:W3CDTF">2018-10-02T02:40:43Z</dcterms:created>
  <dcterms:modified xsi:type="dcterms:W3CDTF">2018-10-02T08:52:42Z</dcterms:modified>
</cp:coreProperties>
</file>