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293E-F06F-4351-B294-177BAD9171FF}" type="datetimeFigureOut">
              <a:rPr lang="zh-TW" altLang="en-US" smtClean="0"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D7E-9F64-45CC-B0CF-D95D362D5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72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293E-F06F-4351-B294-177BAD9171FF}" type="datetimeFigureOut">
              <a:rPr lang="zh-TW" altLang="en-US" smtClean="0"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D7E-9F64-45CC-B0CF-D95D362D5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80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293E-F06F-4351-B294-177BAD9171FF}" type="datetimeFigureOut">
              <a:rPr lang="zh-TW" altLang="en-US" smtClean="0"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D7E-9F64-45CC-B0CF-D95D362D5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1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293E-F06F-4351-B294-177BAD9171FF}" type="datetimeFigureOut">
              <a:rPr lang="zh-TW" altLang="en-US" smtClean="0"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D7E-9F64-45CC-B0CF-D95D362D5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7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293E-F06F-4351-B294-177BAD9171FF}" type="datetimeFigureOut">
              <a:rPr lang="zh-TW" altLang="en-US" smtClean="0"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D7E-9F64-45CC-B0CF-D95D362D5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32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293E-F06F-4351-B294-177BAD9171FF}" type="datetimeFigureOut">
              <a:rPr lang="zh-TW" altLang="en-US" smtClean="0"/>
              <a:t>2018/10/12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D7E-9F64-45CC-B0CF-D95D362D5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88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293E-F06F-4351-B294-177BAD9171FF}" type="datetimeFigureOut">
              <a:rPr lang="zh-TW" altLang="en-US" smtClean="0"/>
              <a:t>2018/10/12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D7E-9F64-45CC-B0CF-D95D362D5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3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293E-F06F-4351-B294-177BAD9171FF}" type="datetimeFigureOut">
              <a:rPr lang="zh-TW" altLang="en-US" smtClean="0"/>
              <a:t>2018/10/12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D7E-9F64-45CC-B0CF-D95D362D5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80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293E-F06F-4351-B294-177BAD9171FF}" type="datetimeFigureOut">
              <a:rPr lang="zh-TW" altLang="en-US" smtClean="0"/>
              <a:t>2018/10/12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D7E-9F64-45CC-B0CF-D95D362D5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64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293E-F06F-4351-B294-177BAD9171FF}" type="datetimeFigureOut">
              <a:rPr lang="zh-TW" altLang="en-US" smtClean="0"/>
              <a:t>2018/10/12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D7E-9F64-45CC-B0CF-D95D362D5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76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293E-F06F-4351-B294-177BAD9171FF}" type="datetimeFigureOut">
              <a:rPr lang="zh-TW" altLang="en-US" smtClean="0"/>
              <a:t>2018/10/12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D7E-9F64-45CC-B0CF-D95D362D5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78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293E-F06F-4351-B294-177BAD9171FF}" type="datetimeFigureOut">
              <a:rPr lang="zh-TW" altLang="en-US" smtClean="0"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2D7E-9F64-45CC-B0CF-D95D362D5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6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Week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849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Also called subprogram, method.</a:t>
            </a:r>
          </a:p>
          <a:p>
            <a:endParaRPr lang="en-US" altLang="zh-TW" dirty="0"/>
          </a:p>
          <a:p>
            <a:r>
              <a:rPr lang="en-US" altLang="zh-TW" dirty="0"/>
              <a:t>Some code need to use again and again.</a:t>
            </a:r>
          </a:p>
          <a:p>
            <a:endParaRPr lang="en-US" altLang="zh-TW" dirty="0"/>
          </a:p>
          <a:p>
            <a:r>
              <a:rPr lang="en-US" altLang="zh-TW" dirty="0"/>
              <a:t>Define a function to save a lot of work.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67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Define a function in C++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 square( 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cout</a:t>
            </a:r>
            <a:r>
              <a:rPr lang="en-US" altLang="zh-TW" dirty="0">
                <a:latin typeface="Consolas" panose="020B0609020204030204" pitchFamily="49" charset="0"/>
              </a:rPr>
              <a:t> &lt;&lt; square(2) &lt;&lt; </a:t>
            </a:r>
            <a:r>
              <a:rPr lang="en-US" altLang="zh-TW" dirty="0" err="1">
                <a:latin typeface="Consolas" panose="020B0609020204030204" pitchFamily="49" charset="0"/>
              </a:rPr>
              <a:t>endl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 square(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num</a:t>
            </a:r>
            <a:r>
              <a:rPr lang="en-US" altLang="zh-TW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num</a:t>
            </a:r>
            <a:r>
              <a:rPr lang="en-US" altLang="zh-TW" dirty="0">
                <a:latin typeface="Consolas" panose="020B0609020204030204" pitchFamily="49" charset="0"/>
              </a:rPr>
              <a:t>*</a:t>
            </a:r>
            <a:r>
              <a:rPr lang="en-US" altLang="zh-TW" dirty="0" err="1">
                <a:latin typeface="Consolas" panose="020B0609020204030204" pitchFamily="49" charset="0"/>
              </a:rPr>
              <a:t>num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94304" y="2828544"/>
            <a:ext cx="1901952" cy="4790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38200" y="1776856"/>
            <a:ext cx="3721608" cy="5030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38200" y="4402614"/>
            <a:ext cx="4123944" cy="14684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693920" y="1361030"/>
            <a:ext cx="351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Define Prototype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036820" y="4018135"/>
            <a:ext cx="351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Define Body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96840" y="2390767"/>
            <a:ext cx="351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Call the function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5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Repeat Input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num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while(</a:t>
            </a:r>
            <a:r>
              <a:rPr lang="en-US" altLang="zh-TW" dirty="0" err="1">
                <a:latin typeface="Consolas" panose="020B0609020204030204" pitchFamily="49" charset="0"/>
              </a:rPr>
              <a:t>cin</a:t>
            </a:r>
            <a:r>
              <a:rPr lang="en-US" altLang="zh-TW" dirty="0">
                <a:latin typeface="Consolas" panose="020B0609020204030204" pitchFamily="49" charset="0"/>
              </a:rPr>
              <a:t> &gt;&gt; </a:t>
            </a:r>
            <a:r>
              <a:rPr lang="en-US" altLang="zh-TW" dirty="0" err="1">
                <a:latin typeface="Consolas" panose="020B0609020204030204" pitchFamily="49" charset="0"/>
              </a:rPr>
              <a:t>num</a:t>
            </a:r>
            <a:r>
              <a:rPr lang="en-US" altLang="zh-TW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latin typeface="Consolas" panose="020B0609020204030204" pitchFamily="49" charset="0"/>
              </a:rPr>
              <a:t>cout</a:t>
            </a:r>
            <a:r>
              <a:rPr lang="en-US" altLang="zh-TW" dirty="0">
                <a:latin typeface="Consolas" panose="020B0609020204030204" pitchFamily="49" charset="0"/>
              </a:rPr>
              <a:t> &lt;&lt; </a:t>
            </a:r>
            <a:r>
              <a:rPr lang="en-US" altLang="zh-TW" dirty="0" err="1">
                <a:latin typeface="Consolas" panose="020B0609020204030204" pitchFamily="49" charset="0"/>
              </a:rPr>
              <a:t>num</a:t>
            </a:r>
            <a:r>
              <a:rPr lang="en-US" altLang="zh-TW" dirty="0">
                <a:latin typeface="Consolas" panose="020B0609020204030204" pitchFamily="49" charset="0"/>
              </a:rPr>
              <a:t> &lt;&lt; </a:t>
            </a:r>
            <a:r>
              <a:rPr lang="en-US" altLang="zh-TW" dirty="0" err="1">
                <a:latin typeface="Consolas" panose="020B0609020204030204" pitchFamily="49" charset="0"/>
              </a:rPr>
              <a:t>endl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cout</a:t>
            </a:r>
            <a:r>
              <a:rPr lang="en-US" altLang="zh-TW" dirty="0">
                <a:latin typeface="Consolas" panose="020B0609020204030204" pitchFamily="49" charset="0"/>
              </a:rPr>
              <a:t> &lt;&lt; “End of Program.";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1621536" y="2828544"/>
            <a:ext cx="3998976" cy="5120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88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</a:rPr>
              <a:t>cin</a:t>
            </a:r>
            <a:r>
              <a:rPr lang="en-US" altLang="zh-TW" dirty="0"/>
              <a:t> return back 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  <a:r>
              <a:rPr lang="en-US" altLang="zh-TW" dirty="0"/>
              <a:t>  to “while” after </a:t>
            </a:r>
            <a:r>
              <a:rPr lang="en-US" altLang="zh-TW" dirty="0" err="1"/>
              <a:t>cin</a:t>
            </a:r>
            <a:r>
              <a:rPr lang="en-US" altLang="zh-TW" dirty="0"/>
              <a:t> got something and put  into variable.</a:t>
            </a:r>
          </a:p>
          <a:p>
            <a:r>
              <a:rPr lang="en-US" altLang="zh-TW" dirty="0"/>
              <a:t> 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</a:rPr>
              <a:t>cin</a:t>
            </a:r>
            <a:r>
              <a:rPr lang="en-US" altLang="zh-TW" dirty="0"/>
              <a:t> return back </a:t>
            </a:r>
            <a:r>
              <a:rPr lang="en-US" altLang="zh-TW" dirty="0">
                <a:solidFill>
                  <a:srgbClr val="FF0000"/>
                </a:solidFill>
              </a:rPr>
              <a:t>false</a:t>
            </a:r>
            <a:r>
              <a:rPr lang="en-US" altLang="zh-TW" dirty="0"/>
              <a:t>  to “while” after </a:t>
            </a:r>
            <a:r>
              <a:rPr lang="en-US" altLang="zh-TW" dirty="0" err="1"/>
              <a:t>cin</a:t>
            </a:r>
            <a:r>
              <a:rPr lang="en-US" altLang="zh-TW" dirty="0"/>
              <a:t> got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EOF</a:t>
            </a:r>
            <a:r>
              <a:rPr lang="en-US" altLang="zh-TW" dirty="0">
                <a:latin typeface="Consolas" panose="020B0609020204030204" pitchFamily="49" charset="0"/>
              </a:rPr>
              <a:t>.</a:t>
            </a:r>
          </a:p>
          <a:p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/>
              <a:t>EOF means “End Of File” which is used to mention the program that no more input.</a:t>
            </a:r>
          </a:p>
          <a:p>
            <a:endParaRPr lang="en-US" altLang="zh-TW" dirty="0"/>
          </a:p>
          <a:p>
            <a:r>
              <a:rPr lang="en-US" altLang="zh-TW" dirty="0"/>
              <a:t>For Windows  input “</a:t>
            </a:r>
            <a:r>
              <a:rPr lang="en-US" altLang="zh-TW" dirty="0" err="1"/>
              <a:t>Ctrl+Z</a:t>
            </a:r>
            <a:r>
              <a:rPr lang="en-US" altLang="zh-TW" dirty="0"/>
              <a:t>” then press enter to input EOF in cmd.exe</a:t>
            </a:r>
          </a:p>
          <a:p>
            <a:r>
              <a:rPr lang="en-US" altLang="zh-TW" dirty="0"/>
              <a:t>For Linux or </a:t>
            </a:r>
            <a:r>
              <a:rPr lang="en-US" altLang="zh-TW" dirty="0" err="1"/>
              <a:t>MacOS</a:t>
            </a:r>
            <a:r>
              <a:rPr lang="en-US" altLang="zh-TW" dirty="0"/>
              <a:t> press “</a:t>
            </a:r>
            <a:r>
              <a:rPr lang="en-US" altLang="zh-TW" dirty="0" err="1"/>
              <a:t>Ctrl+D</a:t>
            </a:r>
            <a:r>
              <a:rPr lang="en-US" altLang="zh-TW" dirty="0"/>
              <a:t>” to input EOF in terminal.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982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#3</a:t>
            </a:r>
            <a:br>
              <a:rPr lang="en-US" altLang="zh-TW" dirty="0"/>
            </a:br>
            <a:r>
              <a:rPr lang="en-US" altLang="zh-TW" dirty="0"/>
              <a:t>Find Fibonacci and Factorial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Look at the Document Uploaded to LMS.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87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B7E20-C856-415C-9060-C49968FF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Fibonacci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EA5B7B8-68D2-4C9B-B98E-CD49BB0C7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811" y="1880089"/>
            <a:ext cx="5114925" cy="18669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C792FF0-28C3-43E5-A4F6-CE9701185A78}"/>
              </a:ext>
            </a:extLst>
          </p:cNvPr>
          <p:cNvSpPr txBox="1"/>
          <p:nvPr/>
        </p:nvSpPr>
        <p:spPr>
          <a:xfrm>
            <a:off x="1219200" y="4220308"/>
            <a:ext cx="519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0, 1, 1, 2, 3, 5, 8, 13, 21………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176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A7606-829C-4710-B707-3B59A859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Euclidean algorithm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5D3475-8E9A-4E7A-A077-994C513B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1FAC6B-441D-4659-973C-144CB2AE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364" y="1766448"/>
            <a:ext cx="6606691" cy="434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7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JH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234</Words>
  <Application>Microsoft Office PowerPoint</Application>
  <PresentationFormat>寬螢幕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Calibri Light</vt:lpstr>
      <vt:lpstr>Consolas</vt:lpstr>
      <vt:lpstr>Office 佈景主題</vt:lpstr>
      <vt:lpstr>Function</vt:lpstr>
      <vt:lpstr>Function</vt:lpstr>
      <vt:lpstr>Define a function in C++</vt:lpstr>
      <vt:lpstr>Repeat Input </vt:lpstr>
      <vt:lpstr>Explain</vt:lpstr>
      <vt:lpstr>Exercise #3 Find Fibonacci and Factorial </vt:lpstr>
      <vt:lpstr>Fibonacci</vt:lpstr>
      <vt:lpstr>Euclidean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and Recursive</dc:title>
  <dc:creator>MineLab</dc:creator>
  <cp:lastModifiedBy>hung chun liao</cp:lastModifiedBy>
  <cp:revision>14</cp:revision>
  <dcterms:created xsi:type="dcterms:W3CDTF">2018-10-10T12:35:24Z</dcterms:created>
  <dcterms:modified xsi:type="dcterms:W3CDTF">2018-10-12T04:20:03Z</dcterms:modified>
</cp:coreProperties>
</file>