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7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56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3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3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4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3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0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4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7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3E17-3824-4AA7-91FF-7B607A29D0E1}" type="datetimeFigureOut">
              <a:rPr lang="zh-TW" altLang="en-US" smtClean="0"/>
              <a:t>2018/11/16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2926-08D6-44E7-8090-305BACF30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Array </a:t>
            </a:r>
            <a:r>
              <a:rPr lang="en-US" altLang="zh-TW" dirty="0" smtClean="0"/>
              <a:t>and Pointer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15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of Pointer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123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//0x6dfefc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//0x6dfefc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//123</a:t>
            </a:r>
            <a:endParaRPr lang="zh-TW" altLang="en-US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if?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//0x6dfef8</a:t>
            </a:r>
          </a:p>
          <a:p>
            <a:pPr marL="0" indent="0">
              <a:buNone/>
            </a:pPr>
            <a:endParaRPr lang="en-US" altLang="zh-TW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/>
              <a:t>This is the Pointer of the Point of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/>
              <a:t>. 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**</a:t>
            </a:r>
            <a:r>
              <a:rPr lang="en-US" altLang="zh-TW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/>
              <a:t>In fact, it can be infinity long Pointer to Pointer.</a:t>
            </a:r>
          </a:p>
          <a:p>
            <a:r>
              <a:rPr lang="en-US" altLang="zh-TW" dirty="0" smtClean="0"/>
              <a:t>But almost useless and meaningless.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9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Infinity and Beyond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**</a:t>
            </a:r>
            <a:r>
              <a:rPr lang="en-US" altLang="zh-TW" dirty="0" smtClean="0">
                <a:latin typeface="Consolas" panose="020B0609020204030204" pitchFamily="49" charset="0"/>
              </a:rPr>
              <a:t>ptr2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&amp;</a:t>
            </a:r>
            <a:r>
              <a:rPr lang="en-US" altLang="zh-TW" dirty="0" smtClean="0">
                <a:latin typeface="Consolas" panose="020B0609020204030204" pitchFamily="49" charset="0"/>
              </a:rPr>
              <a:t>ptr1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***</a:t>
            </a:r>
            <a:r>
              <a:rPr lang="en-US" altLang="zh-TW" dirty="0" smtClean="0">
                <a:latin typeface="Consolas" panose="020B0609020204030204" pitchFamily="49" charset="0"/>
              </a:rPr>
              <a:t>ptr3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&amp;</a:t>
            </a:r>
            <a:r>
              <a:rPr lang="en-US" altLang="zh-TW" dirty="0" smtClean="0">
                <a:latin typeface="Consolas" panose="020B0609020204030204" pitchFamily="49" charset="0"/>
              </a:rPr>
              <a:t>ptr2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****</a:t>
            </a:r>
            <a:r>
              <a:rPr lang="en-US" altLang="zh-TW" dirty="0" smtClean="0">
                <a:latin typeface="Consolas" panose="020B0609020204030204" pitchFamily="49" charset="0"/>
              </a:rPr>
              <a:t>ptr4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&amp;</a:t>
            </a:r>
            <a:r>
              <a:rPr lang="en-US" altLang="zh-TW" dirty="0" smtClean="0">
                <a:latin typeface="Consolas" panose="020B0609020204030204" pitchFamily="49" charset="0"/>
              </a:rPr>
              <a:t>ptr3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*****</a:t>
            </a:r>
            <a:r>
              <a:rPr lang="en-US" altLang="zh-TW" dirty="0" smtClean="0">
                <a:latin typeface="Consolas" panose="020B0609020204030204" pitchFamily="49" charset="0"/>
              </a:rPr>
              <a:t>ptr5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&amp;</a:t>
            </a:r>
            <a:r>
              <a:rPr lang="en-US" altLang="zh-TW" dirty="0" smtClean="0">
                <a:latin typeface="Consolas" panose="020B0609020204030204" pitchFamily="49" charset="0"/>
              </a:rPr>
              <a:t>ptr4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6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Pointer to 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Increase_By_One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Increase_By_One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err="1" smtClean="0">
                <a:latin typeface="Consolas" panose="020B0609020204030204" pitchFamily="49" charset="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err="1" smtClean="0">
                <a:latin typeface="Consolas" panose="020B0609020204030204" pitchFamily="49" charset="0"/>
              </a:rPr>
              <a:t>ptr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=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err="1" smtClean="0">
                <a:latin typeface="Consolas" panose="020B0609020204030204" pitchFamily="49" charset="0"/>
              </a:rPr>
              <a:t>ptr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+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...</a:t>
            </a:r>
            <a:endParaRPr lang="zh-TW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Consolas" panose="020B0609020204030204" pitchFamily="49" charset="0"/>
              </a:rPr>
              <a:t>Increase_By_One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//2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1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Actually an Array is also a Pointer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ptr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ptr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14699" y="1825625"/>
            <a:ext cx="50110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a</a:t>
            </a:r>
            <a:r>
              <a:rPr lang="en-US" altLang="zh-TW" dirty="0" err="1" smtClean="0">
                <a:latin typeface="Consolas" panose="020B0609020204030204" pitchFamily="49" charset="0"/>
              </a:rPr>
              <a:t>rr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/>
              <a:t>is also a Pointer which point to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8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Exercise 6:</a:t>
            </a:r>
            <a:r>
              <a:rPr lang="zh-TW" altLang="en-US" dirty="0" smtClean="0"/>
              <a:t> </a:t>
            </a:r>
            <a:r>
              <a:rPr lang="en-US" altLang="zh-TW" dirty="0"/>
              <a:t>Part of Robotic-arm-simulator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Repeat input 5 integer which is commands of Robotic-arm.</a:t>
            </a:r>
            <a:endParaRPr lang="en-US" altLang="zh-TW" dirty="0"/>
          </a:p>
          <a:p>
            <a:r>
              <a:rPr lang="en-US" altLang="zh-TW" dirty="0" smtClean="0"/>
              <a:t>Output: Robotic-arm’s message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39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Array? From Wikipedia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/>
              <a:t>陣列資料結構</a:t>
            </a:r>
            <a:r>
              <a:rPr lang="zh-TW" altLang="en-US" dirty="0" smtClean="0"/>
              <a:t>（英語：</a:t>
            </a:r>
            <a:r>
              <a:rPr lang="en-US" altLang="zh-TW" dirty="0" smtClean="0"/>
              <a:t>array data structure</a:t>
            </a:r>
            <a:r>
              <a:rPr lang="zh-TW" altLang="en-US" dirty="0" smtClean="0"/>
              <a:t>），簡稱</a:t>
            </a:r>
            <a:r>
              <a:rPr lang="zh-TW" altLang="en-US" b="1" dirty="0" smtClean="0"/>
              <a:t>陣列</a:t>
            </a:r>
            <a:r>
              <a:rPr lang="zh-TW" altLang="en-US" dirty="0" smtClean="0"/>
              <a:t>（英語：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），是由相同類型的</a:t>
            </a:r>
            <a:r>
              <a:rPr lang="zh-TW" altLang="en-US" dirty="0"/>
              <a:t>數值</a:t>
            </a:r>
            <a:r>
              <a:rPr lang="zh-TW" altLang="en-US" dirty="0" smtClean="0"/>
              <a:t>的集合所組成的資料結構，分配一塊連續的記憶體來儲存。</a:t>
            </a:r>
            <a:endParaRPr lang="en-US" altLang="zh-TW" dirty="0" smtClean="0"/>
          </a:p>
          <a:p>
            <a:r>
              <a:rPr lang="zh-TW" altLang="en-US" dirty="0" smtClean="0"/>
              <a:t>利用索引（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）可以計算出對應數值的儲存位址。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 computer science, an array data structure, or simply an array, is a data structure consisting of a collection of values with same type, each identified by array index.</a:t>
            </a:r>
          </a:p>
          <a:p>
            <a:r>
              <a:rPr lang="en-US" altLang="zh-TW" dirty="0" smtClean="0"/>
              <a:t>An array is stored such that the position of each element can be computed from its index tuple by a mathematical formula.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22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Arr1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2 3 4 5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0 0 0 0 0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loat </a:t>
            </a:r>
            <a:r>
              <a:rPr lang="en-US" altLang="zh-TW" dirty="0" smtClean="0">
                <a:latin typeface="Consolas" panose="020B0609020204030204" pitchFamily="49" charset="0"/>
              </a:rPr>
              <a:t>Arr3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0 0 0 0 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0 0 0 0 0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latin typeface="Consolas" panose="020B0609020204030204" pitchFamily="49" charset="0"/>
              </a:rPr>
              <a:t>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1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0 0 0 0 0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8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Multidimensional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9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altLang="zh-TW" dirty="0" smtClean="0">
                <a:latin typeface="Consolas" panose="020B0609020204030204" pitchFamily="49" charset="0"/>
              </a:rPr>
              <a:t>Arr3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76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Arr4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latin typeface="Consolas" panose="020B0609020204030204" pitchFamily="49" charset="0"/>
              </a:rPr>
              <a:t>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66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Array to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length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</a:t>
            </a:r>
            <a:r>
              <a:rPr lang="en-US" altLang="zh-TW" dirty="0"/>
              <a:t>Multidimensional Array </a:t>
            </a:r>
            <a:r>
              <a:rPr lang="en-US" altLang="zh-TW" dirty="0" smtClean="0"/>
              <a:t>to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row,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</a:rPr>
              <a:t> 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j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    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</a:t>
            </a:r>
            <a:r>
              <a:rPr lang="en-US" altLang="zh-TW" dirty="0"/>
              <a:t>Multidimensional Array </a:t>
            </a:r>
            <a:r>
              <a:rPr lang="en-US" altLang="zh-TW" dirty="0" smtClean="0"/>
              <a:t>to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412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Print_int_Array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[][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amout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row,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column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amout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j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</a:rPr>
              <a:t> 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j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k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k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latin typeface="Consolas" panose="020B0609020204030204" pitchFamily="49" charset="0"/>
              </a:rPr>
              <a:t> column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        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>
                <a:latin typeface="Consolas" panose="020B0609020204030204" pitchFamily="49" charset="0"/>
              </a:rPr>
              <a:t>j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en-US" altLang="zh-TW" dirty="0" smtClean="0">
                <a:latin typeface="Consolas" panose="020B0609020204030204" pitchFamily="49" charset="0"/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endl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Pointer?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float double</a:t>
            </a:r>
            <a:r>
              <a:rPr lang="en-US" altLang="zh-TW" dirty="0" smtClean="0"/>
              <a:t>, it is a kind of data type.</a:t>
            </a:r>
          </a:p>
          <a:p>
            <a:r>
              <a:rPr lang="en-US" altLang="zh-TW" dirty="0" smtClean="0"/>
              <a:t>Means Memory address.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zh-TW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TW" alt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74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of Pointer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 ptr1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NULL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 ptr2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0x2342324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zh-TW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</a:rPr>
              <a:t> num1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nt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 smtClean="0">
                <a:latin typeface="Consolas" panose="020B0609020204030204" pitchFamily="49" charset="0"/>
              </a:rPr>
              <a:t>ptr3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 smtClean="0">
                <a:latin typeface="Consolas" panose="020B0609020204030204" pitchFamily="49" charset="0"/>
              </a:rPr>
              <a:t>num1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0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JH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840</Words>
  <Application>Microsoft Office PowerPoint</Application>
  <PresentationFormat>寬螢幕</PresentationFormat>
  <Paragraphs>121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Office 佈景主題</vt:lpstr>
      <vt:lpstr>Array and Pointer</vt:lpstr>
      <vt:lpstr>What is Array? From Wikipedia</vt:lpstr>
      <vt:lpstr>Array in C++</vt:lpstr>
      <vt:lpstr>Multidimensional Array</vt:lpstr>
      <vt:lpstr>Passing Array to Function</vt:lpstr>
      <vt:lpstr>Passing Multidimensional Array to Function</vt:lpstr>
      <vt:lpstr>Passing Multidimensional Array to Function</vt:lpstr>
      <vt:lpstr>What is Pointer?</vt:lpstr>
      <vt:lpstr>Usage of Pointer 1</vt:lpstr>
      <vt:lpstr>Usage of Pointer 2</vt:lpstr>
      <vt:lpstr>What if?</vt:lpstr>
      <vt:lpstr>Infinity and Beyond</vt:lpstr>
      <vt:lpstr>Passing Pointer to Function </vt:lpstr>
      <vt:lpstr>Actually an Array is also a Pointer</vt:lpstr>
      <vt:lpstr>Exercise 6: Part of Robotic-arm-simulator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MineLab</dc:creator>
  <cp:lastModifiedBy>MineLab</cp:lastModifiedBy>
  <cp:revision>47</cp:revision>
  <dcterms:created xsi:type="dcterms:W3CDTF">2018-11-15T14:15:21Z</dcterms:created>
  <dcterms:modified xsi:type="dcterms:W3CDTF">2018-11-16T04:28:28Z</dcterms:modified>
</cp:coreProperties>
</file>