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9" r:id="rId5"/>
    <p:sldId id="262" r:id="rId6"/>
    <p:sldId id="258" r:id="rId7"/>
    <p:sldId id="260" r:id="rId8"/>
    <p:sldId id="263" r:id="rId9"/>
    <p:sldId id="264" r:id="rId10"/>
    <p:sldId id="267" r:id="rId11"/>
    <p:sldId id="265" r:id="rId12"/>
    <p:sldId id="266" r:id="rId13"/>
    <p:sldId id="270" r:id="rId14"/>
    <p:sldId id="269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5217-75F9-4D2C-B5DD-13FADD35B42F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F3DD-7B6F-4815-A459-B42A7AFE31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2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F3DD-7B6F-4815-A459-B42A7AFE31D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9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03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5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26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2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7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0815-D975-4DDD-8F52-75DD0E63FABB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85E8-C64D-4E0C-9721-3DD9980B4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uOqsfqp9ymHfgSG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Call function &amp;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9746"/>
            <a:ext cx="5141912" cy="1170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106"/>
            <a:ext cx="5141912" cy="14657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55900"/>
            <a:ext cx="5029200" cy="11297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26911"/>
            <a:ext cx="5029200" cy="10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/>
          <a:lstStyle/>
          <a:p>
            <a:r>
              <a:rPr lang="en-US" altLang="zh-TW" dirty="0" smtClean="0"/>
              <a:t>The related function of file is in the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TW" dirty="0" smtClean="0"/>
              <a:t> library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 //file stream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 file type :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endParaRPr lang="en-US" altLang="zh-TW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/>
              <a:t>Input file type :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endParaRPr lang="en-US" altLang="zh-TW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en-US" altLang="zh-TW" dirty="0" smtClean="0"/>
              <a:t>P.S: </a:t>
            </a:r>
            <a:r>
              <a:rPr lang="en-US" altLang="zh-TW" dirty="0" smtClean="0">
                <a:latin typeface="Consolas" panose="020B0609020204030204" pitchFamily="49" charset="0"/>
              </a:rPr>
              <a:t>exit(1)</a:t>
            </a:r>
            <a:r>
              <a:rPr lang="en-US" altLang="zh-TW" dirty="0" smtClean="0"/>
              <a:t> in the following code is in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cstdlib</a:t>
            </a:r>
            <a:r>
              <a:rPr lang="en-US" altLang="zh-TW" dirty="0" smtClean="0"/>
              <a:t> library, it will terminate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6719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/>
              <a:t> to output the data to file. (like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dirty="0" smtClean="0"/>
              <a:t> to input the data from file. (like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6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ifstream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variable_name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o</a:t>
            </a:r>
            <a:r>
              <a:rPr lang="en-US" altLang="zh-TW" dirty="0" smtClean="0">
                <a:latin typeface="Consolas" panose="020B0609020204030204" pitchFamily="49" charset="0"/>
              </a:rPr>
              <a:t>r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variabl_name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variable_name.open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open_mode</a:t>
            </a:r>
            <a:r>
              <a:rPr lang="en-US" altLang="zh-TW" dirty="0" smtClean="0"/>
              <a:t> means what the file will be used for.</a:t>
            </a:r>
          </a:p>
          <a:p>
            <a:r>
              <a:rPr lang="en-US" altLang="zh-TW" dirty="0" err="1" smtClean="0"/>
              <a:t>ifstream</a:t>
            </a:r>
            <a:r>
              <a:rPr lang="en-US" altLang="zh-TW" dirty="0" smtClean="0"/>
              <a:t> default the </a:t>
            </a:r>
            <a:r>
              <a:rPr lang="en-US" altLang="zh-TW" dirty="0" err="1" smtClean="0"/>
              <a:t>open_mode</a:t>
            </a:r>
            <a:r>
              <a:rPr lang="en-US" altLang="zh-TW" dirty="0" smtClean="0"/>
              <a:t> as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ios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::in</a:t>
            </a:r>
            <a:r>
              <a:rPr lang="en-US" altLang="zh-TW" dirty="0" smtClean="0"/>
              <a:t>, and it can be ignored.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33612" cy="3877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59" y="2336800"/>
            <a:ext cx="509349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0" y="693737"/>
            <a:ext cx="7220557" cy="41830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2300" y="3365500"/>
            <a:ext cx="3022600" cy="304800"/>
          </a:xfrm>
          <a:prstGeom prst="rect">
            <a:avLst/>
          </a:prstGeom>
          <a:solidFill>
            <a:srgbClr val="F8FD33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60" y="3641725"/>
            <a:ext cx="11393245" cy="32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Of course you can use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6561" cy="40433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0600" y="4572000"/>
            <a:ext cx="3022600" cy="304800"/>
          </a:xfrm>
          <a:prstGeom prst="rect">
            <a:avLst/>
          </a:prstGeom>
          <a:solidFill>
            <a:srgbClr val="F8FD33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4032647"/>
            <a:ext cx="6327021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ofstream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variable_name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or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variable_name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variable_name.open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file_name</a:t>
            </a:r>
            <a:r>
              <a:rPr lang="en-US" altLang="zh-TW" dirty="0" smtClean="0">
                <a:solidFill>
                  <a:srgbClr val="0066FF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</a:rPr>
              <a:t>open_mode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If the file does not exist, the system will create a new file with the file name that you named.</a:t>
            </a:r>
          </a:p>
          <a:p>
            <a:r>
              <a:rPr lang="en-US" altLang="zh-TW" dirty="0" err="1"/>
              <a:t>o</a:t>
            </a:r>
            <a:r>
              <a:rPr lang="en-US" altLang="zh-TW" dirty="0" err="1" smtClean="0"/>
              <a:t>fstream</a:t>
            </a:r>
            <a:r>
              <a:rPr lang="en-US" altLang="zh-TW" dirty="0" smtClean="0"/>
              <a:t> default the </a:t>
            </a:r>
            <a:r>
              <a:rPr lang="en-US" altLang="zh-TW" dirty="0" err="1" smtClean="0"/>
              <a:t>open_mode</a:t>
            </a:r>
            <a:r>
              <a:rPr lang="en-US" altLang="zh-TW" dirty="0" smtClean="0"/>
              <a:t> as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ios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::out</a:t>
            </a:r>
            <a:r>
              <a:rPr lang="en-US" altLang="zh-TW" dirty="0" smtClean="0"/>
              <a:t>, and it can be ignored</a:t>
            </a:r>
          </a:p>
        </p:txBody>
      </p:sp>
    </p:spTree>
    <p:extLst>
      <p:ext uri="{BB962C8B-B14F-4D97-AF65-F5344CB8AC3E}">
        <p14:creationId xmlns:p14="http://schemas.microsoft.com/office/powerpoint/2010/main" val="9187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Be careful!</a:t>
            </a:r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::out will clear all the content of the file and append you data.</a:t>
            </a:r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::app will append your data at the end of the file without clear file.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3" y="558800"/>
            <a:ext cx="10076524" cy="42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70" y="3213100"/>
            <a:ext cx="5078259" cy="266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5" y="1957518"/>
            <a:ext cx="2803525" cy="3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value/ Pass by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only pass </a:t>
            </a:r>
            <a:r>
              <a:rPr lang="en-US" altLang="zh-TW" dirty="0" smtClean="0">
                <a:solidFill>
                  <a:srgbClr val="FF0000"/>
                </a:solidFill>
              </a:rPr>
              <a:t>the copy of value </a:t>
            </a:r>
            <a:r>
              <a:rPr lang="en-US" altLang="zh-TW" dirty="0" smtClean="0"/>
              <a:t>to function</a:t>
            </a:r>
          </a:p>
          <a:p>
            <a:r>
              <a:rPr lang="en-US" altLang="zh-TW" dirty="0" smtClean="0"/>
              <a:t>So what the function operate will not affect the original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5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0299"/>
            <a:ext cx="6744892" cy="4191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2" y="854933"/>
            <a:ext cx="4846638" cy="23708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2" y="3311525"/>
            <a:ext cx="2743200" cy="3000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73400" y="1966119"/>
            <a:ext cx="3175000" cy="281781"/>
          </a:xfrm>
          <a:prstGeom prst="rect">
            <a:avLst/>
          </a:prstGeom>
          <a:solidFill>
            <a:srgbClr val="F8FD33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Watch out!!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0" y="1690688"/>
            <a:ext cx="6877824" cy="4240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5100" y="2512219"/>
            <a:ext cx="3175000" cy="281781"/>
          </a:xfrm>
          <a:prstGeom prst="rect">
            <a:avLst/>
          </a:prstGeom>
          <a:solidFill>
            <a:srgbClr val="F8FD33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62500" y="2467768"/>
            <a:ext cx="1117600" cy="37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to write an overloading function to append element to an array.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34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~Feedback~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5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value/ Pass by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2" y="1690688"/>
            <a:ext cx="8809266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6" y="1690688"/>
            <a:ext cx="4608294" cy="16335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" y="4649788"/>
            <a:ext cx="7012164" cy="44132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175000" y="4521200"/>
            <a:ext cx="1536700" cy="569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746500" y="2184400"/>
            <a:ext cx="38100" cy="233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4813300" y="4521200"/>
            <a:ext cx="1536700" cy="569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813300" y="2184400"/>
            <a:ext cx="609600" cy="2336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512" y="693737"/>
            <a:ext cx="5114925" cy="48863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886129" y="4393396"/>
            <a:ext cx="367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 rot="10800000">
            <a:off x="9459119" y="1536701"/>
            <a:ext cx="1397000" cy="3554412"/>
          </a:xfrm>
          <a:prstGeom prst="curved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82408" y="13485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682408" y="18764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147050" y="23996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865764" y="13485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90152" y="18697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743700" y="5666084"/>
            <a:ext cx="378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efore pass: number1= 2 ,number2= 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fter pass: number1= 2 ,number2= 3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address/ Pass by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pass </a:t>
            </a:r>
            <a:r>
              <a:rPr lang="en-US" altLang="zh-TW" dirty="0" smtClean="0">
                <a:solidFill>
                  <a:srgbClr val="FF0000"/>
                </a:solidFill>
              </a:rPr>
              <a:t>the address</a:t>
            </a:r>
            <a:r>
              <a:rPr lang="en-US" altLang="zh-TW" dirty="0" smtClean="0"/>
              <a:t> to function</a:t>
            </a:r>
          </a:p>
          <a:p>
            <a:r>
              <a:rPr lang="en-US" altLang="zh-TW" dirty="0" smtClean="0"/>
              <a:t>So the object that function operate is the data</a:t>
            </a:r>
            <a:r>
              <a:rPr lang="en-US" altLang="zh-TW" dirty="0"/>
              <a:t> </a:t>
            </a:r>
            <a:r>
              <a:rPr lang="en-US" altLang="zh-TW" dirty="0" smtClean="0"/>
              <a:t>of address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When we use a function with an array as parameter, it pass the address of array, so it’s pass by reference.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3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by </a:t>
            </a:r>
            <a:r>
              <a:rPr lang="en-US" altLang="zh-TW" dirty="0" smtClean="0"/>
              <a:t>address/ </a:t>
            </a:r>
            <a:r>
              <a:rPr lang="en-US" altLang="zh-TW" dirty="0" smtClean="0"/>
              <a:t>Pass by </a:t>
            </a:r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90688"/>
            <a:ext cx="9324663" cy="354171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136900" y="2374900"/>
            <a:ext cx="1511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926443" y="4484914"/>
            <a:ext cx="1935843" cy="16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926443" y="2628900"/>
            <a:ext cx="210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669143" y="2819400"/>
            <a:ext cx="794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669143" y="3098800"/>
            <a:ext cx="210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1" y="706437"/>
            <a:ext cx="5391150" cy="488632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27" y="4614711"/>
            <a:ext cx="5254773" cy="4244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175000" y="4521200"/>
            <a:ext cx="1365249" cy="569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624436" y="4541966"/>
            <a:ext cx="1518395" cy="5699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886129" y="43933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 rot="9167806">
            <a:off x="9667653" y="581305"/>
            <a:ext cx="1397000" cy="3554412"/>
          </a:xfrm>
          <a:prstGeom prst="curvedRightArrow">
            <a:avLst>
              <a:gd name="adj1" fmla="val 25000"/>
              <a:gd name="adj2" fmla="val 51821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82408" y="1348571"/>
            <a:ext cx="147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0x6dff00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682408" y="1876425"/>
            <a:ext cx="147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0x6dff04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4" y="1726175"/>
            <a:ext cx="5862637" cy="187016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784600" y="2235200"/>
            <a:ext cx="384830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422900" y="2131348"/>
            <a:ext cx="158750" cy="23898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 rot="10800000">
            <a:off x="5544663" y="1560936"/>
            <a:ext cx="1989685" cy="2989663"/>
          </a:xfrm>
          <a:prstGeom prst="arc">
            <a:avLst>
              <a:gd name="adj1" fmla="val 16200000"/>
              <a:gd name="adj2" fmla="val 5484964"/>
            </a:avLst>
          </a:prstGeom>
          <a:noFill/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 flipV="1">
            <a:off x="8390415" y="2903653"/>
            <a:ext cx="466340" cy="15776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8022365" y="2390039"/>
            <a:ext cx="43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78400" y="2913259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*a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弧形 61"/>
          <p:cNvSpPr/>
          <p:nvPr/>
        </p:nvSpPr>
        <p:spPr>
          <a:xfrm rot="10800000">
            <a:off x="5379230" y="1575323"/>
            <a:ext cx="1989685" cy="2989663"/>
          </a:xfrm>
          <a:prstGeom prst="arc">
            <a:avLst>
              <a:gd name="adj1" fmla="val 16200000"/>
              <a:gd name="adj2" fmla="val 5484964"/>
            </a:avLst>
          </a:prstGeom>
          <a:noFill/>
          <a:ln w="254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812967" y="2927646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*a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4" name="弧形 63"/>
          <p:cNvSpPr/>
          <p:nvPr/>
        </p:nvSpPr>
        <p:spPr>
          <a:xfrm rot="10800000">
            <a:off x="5565524" y="2245065"/>
            <a:ext cx="1989685" cy="2989663"/>
          </a:xfrm>
          <a:prstGeom prst="arc">
            <a:avLst>
              <a:gd name="adj1" fmla="val 16200000"/>
              <a:gd name="adj2" fmla="val 5484964"/>
            </a:avLst>
          </a:prstGeom>
          <a:noFill/>
          <a:ln w="254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999261" y="359738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*b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6" name="弧形 65"/>
          <p:cNvSpPr/>
          <p:nvPr/>
        </p:nvSpPr>
        <p:spPr>
          <a:xfrm>
            <a:off x="8981227" y="4675414"/>
            <a:ext cx="938362" cy="450360"/>
          </a:xfrm>
          <a:prstGeom prst="arc">
            <a:avLst>
              <a:gd name="adj1" fmla="val 16200000"/>
              <a:gd name="adj2" fmla="val 5484964"/>
            </a:avLst>
          </a:prstGeom>
          <a:noFill/>
          <a:ln w="254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890018" y="49125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908652" y="43933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3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9" name="弧形 68"/>
          <p:cNvSpPr/>
          <p:nvPr/>
        </p:nvSpPr>
        <p:spPr>
          <a:xfrm rot="10800000">
            <a:off x="5417463" y="2215220"/>
            <a:ext cx="1989685" cy="2989663"/>
          </a:xfrm>
          <a:prstGeom prst="arc">
            <a:avLst>
              <a:gd name="adj1" fmla="val 16200000"/>
              <a:gd name="adj2" fmla="val 5484964"/>
            </a:avLst>
          </a:prstGeom>
          <a:noFill/>
          <a:ln w="254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851200" y="356754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*b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cxnSp>
        <p:nvCxnSpPr>
          <p:cNvPr id="72" name="直線單箭頭接點 71"/>
          <p:cNvCxnSpPr>
            <a:stCxn id="60" idx="2"/>
          </p:cNvCxnSpPr>
          <p:nvPr/>
        </p:nvCxnSpPr>
        <p:spPr>
          <a:xfrm>
            <a:off x="8242355" y="2913259"/>
            <a:ext cx="654398" cy="20711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8877634" y="49005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7030A0"/>
                </a:solidFill>
              </a:rPr>
              <a:t>2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743700" y="5666084"/>
            <a:ext cx="378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efore pass: number1= 2 ,number2= 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fter pass: number1= 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 ,number2= </a:t>
            </a:r>
            <a:r>
              <a:rPr lang="en-US" altLang="zh-TW" dirty="0" smtClean="0">
                <a:solidFill>
                  <a:srgbClr val="00B05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 animBg="1"/>
      <p:bldP spid="15" grpId="1" animBg="1"/>
      <p:bldP spid="16" grpId="0"/>
      <p:bldP spid="17" grpId="0"/>
      <p:bldP spid="56" grpId="0" animBg="1"/>
      <p:bldP spid="56" grpId="1" animBg="1"/>
      <p:bldP spid="60" grpId="0"/>
      <p:bldP spid="61" grpId="0"/>
      <p:bldP spid="61" grpId="1"/>
      <p:bldP spid="62" grpId="0" animBg="1"/>
      <p:bldP spid="62" grpId="1" animBg="1"/>
      <p:bldP spid="63" grpId="0"/>
      <p:bldP spid="63" grpId="1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8" grpId="0"/>
      <p:bldP spid="69" grpId="0" animBg="1"/>
      <p:bldP spid="69" grpId="1" animBg="1"/>
      <p:bldP spid="70" grpId="0"/>
      <p:bldP spid="70" grpId="1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Several functions have the same function name, but different </a:t>
            </a:r>
            <a:r>
              <a:rPr lang="en-US" altLang="zh-TW" dirty="0" smtClean="0">
                <a:solidFill>
                  <a:srgbClr val="FF0000"/>
                </a:solidFill>
              </a:rPr>
              <a:t>parameters</a:t>
            </a:r>
            <a:r>
              <a:rPr lang="en-US" altLang="zh-TW" dirty="0" smtClean="0"/>
              <a:t> (including type and length).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" y="2887662"/>
            <a:ext cx="5392677" cy="3589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37" y="2887662"/>
            <a:ext cx="4908782" cy="3970338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91029" y="2752725"/>
            <a:ext cx="601662" cy="601662"/>
            <a:chOff x="268038" y="2325221"/>
            <a:chExt cx="601662" cy="601662"/>
          </a:xfrm>
        </p:grpSpPr>
        <p:sp>
          <p:nvSpPr>
            <p:cNvPr id="8" name="文字方塊 7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91029" y="4576082"/>
            <a:ext cx="601662" cy="601662"/>
            <a:chOff x="268038" y="2325221"/>
            <a:chExt cx="601662" cy="601662"/>
          </a:xfrm>
        </p:grpSpPr>
        <p:sp>
          <p:nvSpPr>
            <p:cNvPr id="12" name="文字方塊 11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17600" y="2689679"/>
            <a:ext cx="601662" cy="601662"/>
            <a:chOff x="268038" y="2325221"/>
            <a:chExt cx="601662" cy="601662"/>
          </a:xfrm>
        </p:grpSpPr>
        <p:sp>
          <p:nvSpPr>
            <p:cNvPr id="15" name="文字方塊 14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3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89297" y="4682331"/>
            <a:ext cx="601662" cy="601662"/>
            <a:chOff x="268038" y="2325221"/>
            <a:chExt cx="601662" cy="601662"/>
          </a:xfrm>
        </p:grpSpPr>
        <p:sp>
          <p:nvSpPr>
            <p:cNvPr id="18" name="文字方塊 17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4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1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0" y="1825625"/>
            <a:ext cx="7794600" cy="411502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7687129" y="3488532"/>
            <a:ext cx="601662" cy="601662"/>
            <a:chOff x="268038" y="2325221"/>
            <a:chExt cx="601662" cy="601662"/>
          </a:xfrm>
        </p:grpSpPr>
        <p:sp>
          <p:nvSpPr>
            <p:cNvPr id="7" name="文字方塊 6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307765" y="3883138"/>
            <a:ext cx="601662" cy="601662"/>
            <a:chOff x="268038" y="2325221"/>
            <a:chExt cx="601662" cy="601662"/>
          </a:xfrm>
        </p:grpSpPr>
        <p:sp>
          <p:nvSpPr>
            <p:cNvPr id="10" name="文字方塊 9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3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056096" y="4445579"/>
            <a:ext cx="601662" cy="601662"/>
            <a:chOff x="268038" y="2325221"/>
            <a:chExt cx="601662" cy="601662"/>
          </a:xfrm>
        </p:grpSpPr>
        <p:sp>
          <p:nvSpPr>
            <p:cNvPr id="13" name="文字方塊 12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65583" y="5087389"/>
            <a:ext cx="601662" cy="601662"/>
            <a:chOff x="268038" y="2325221"/>
            <a:chExt cx="601662" cy="601662"/>
          </a:xfrm>
        </p:grpSpPr>
        <p:sp>
          <p:nvSpPr>
            <p:cNvPr id="16" name="文字方塊 15"/>
            <p:cNvSpPr txBox="1"/>
            <p:nvPr/>
          </p:nvSpPr>
          <p:spPr>
            <a:xfrm>
              <a:off x="394652" y="23644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4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268038" y="2325221"/>
              <a:ext cx="601662" cy="6016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9310717" y="3699970"/>
            <a:ext cx="809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//5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//7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//3.6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</a:rPr>
              <a:t>//17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430</Words>
  <Application>Microsoft Office PowerPoint</Application>
  <PresentationFormat>寬螢幕</PresentationFormat>
  <Paragraphs>98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微軟正黑體 Light</vt:lpstr>
      <vt:lpstr>新細明體</vt:lpstr>
      <vt:lpstr>Arial</vt:lpstr>
      <vt:lpstr>Calibri</vt:lpstr>
      <vt:lpstr>Calibri Light</vt:lpstr>
      <vt:lpstr>Consolas</vt:lpstr>
      <vt:lpstr>Office 佈景主題</vt:lpstr>
      <vt:lpstr>Call function &amp; File</vt:lpstr>
      <vt:lpstr>Call by value/ Pass by value</vt:lpstr>
      <vt:lpstr>Call by value/ Pass by value</vt:lpstr>
      <vt:lpstr>PowerPoint 簡報</vt:lpstr>
      <vt:lpstr>Call by address/ Pass by address</vt:lpstr>
      <vt:lpstr>Call by address/ Pass by address</vt:lpstr>
      <vt:lpstr>PowerPoint 簡報</vt:lpstr>
      <vt:lpstr>overloading</vt:lpstr>
      <vt:lpstr>PowerPoint 簡報</vt:lpstr>
      <vt:lpstr>PowerPoint 簡報</vt:lpstr>
      <vt:lpstr>File</vt:lpstr>
      <vt:lpstr>operator</vt:lpstr>
      <vt:lpstr>ifstream</vt:lpstr>
      <vt:lpstr>example</vt:lpstr>
      <vt:lpstr>PowerPoint 簡報</vt:lpstr>
      <vt:lpstr>PowerPoint 簡報</vt:lpstr>
      <vt:lpstr>ofstream</vt:lpstr>
      <vt:lpstr>PowerPoint 簡報</vt:lpstr>
      <vt:lpstr>example</vt:lpstr>
      <vt:lpstr>PowerPoint 簡報</vt:lpstr>
      <vt:lpstr>Watch out!!</vt:lpstr>
      <vt:lpstr>Exercise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Windows 使用者</dc:creator>
  <cp:lastModifiedBy>Windows 使用者</cp:lastModifiedBy>
  <cp:revision>38</cp:revision>
  <dcterms:created xsi:type="dcterms:W3CDTF">2018-11-28T05:31:50Z</dcterms:created>
  <dcterms:modified xsi:type="dcterms:W3CDTF">2018-11-30T04:45:36Z</dcterms:modified>
</cp:coreProperties>
</file>