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8" r:id="rId6"/>
    <p:sldId id="264" r:id="rId7"/>
    <p:sldId id="267" r:id="rId8"/>
    <p:sldId id="259" r:id="rId9"/>
    <p:sldId id="258" r:id="rId10"/>
    <p:sldId id="261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7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289-3EC5-4F4E-92DE-68753F6C55BA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221B-B094-4A80-98A8-3A7301B516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16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289-3EC5-4F4E-92DE-68753F6C55BA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221B-B094-4A80-98A8-3A7301B516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289-3EC5-4F4E-92DE-68753F6C55BA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221B-B094-4A80-98A8-3A7301B516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62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289-3EC5-4F4E-92DE-68753F6C55BA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221B-B094-4A80-98A8-3A7301B516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62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289-3EC5-4F4E-92DE-68753F6C55BA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221B-B094-4A80-98A8-3A7301B516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24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289-3EC5-4F4E-92DE-68753F6C55BA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221B-B094-4A80-98A8-3A7301B516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26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289-3EC5-4F4E-92DE-68753F6C55BA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221B-B094-4A80-98A8-3A7301B516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57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289-3EC5-4F4E-92DE-68753F6C55BA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221B-B094-4A80-98A8-3A7301B516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6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289-3EC5-4F4E-92DE-68753F6C55BA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221B-B094-4A80-98A8-3A7301B516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43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289-3EC5-4F4E-92DE-68753F6C55BA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221B-B094-4A80-98A8-3A7301B516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90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289-3EC5-4F4E-92DE-68753F6C55BA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221B-B094-4A80-98A8-3A7301B516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48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CE289-3EC5-4F4E-92DE-68753F6C55BA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5221B-B094-4A80-98A8-3A7301B516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5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4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access private members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210" y="2136698"/>
            <a:ext cx="4113402" cy="4351338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838200" y="1599534"/>
            <a:ext cx="564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You can use public functions to access private members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304" y="4201609"/>
            <a:ext cx="5718445" cy="204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27920" y="2967335"/>
            <a:ext cx="353616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Exercise</a:t>
            </a:r>
            <a:endParaRPr lang="zh-TW" altLang="en-US" sz="8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33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4539" y="3146726"/>
            <a:ext cx="1303116" cy="5587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274425" y="2586942"/>
            <a:ext cx="2187616" cy="8391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 Members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274425" y="3426106"/>
            <a:ext cx="2187616" cy="83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Member Functions</a:t>
            </a:r>
            <a:endParaRPr lang="zh-TW" altLang="en-US" dirty="0"/>
          </a:p>
        </p:txBody>
      </p:sp>
      <p:sp>
        <p:nvSpPr>
          <p:cNvPr id="7" name="手繪多邊形 6"/>
          <p:cNvSpPr/>
          <p:nvPr/>
        </p:nvSpPr>
        <p:spPr>
          <a:xfrm>
            <a:off x="1660965" y="2928395"/>
            <a:ext cx="584524" cy="966486"/>
          </a:xfrm>
          <a:custGeom>
            <a:avLst/>
            <a:gdLst>
              <a:gd name="connsiteX0" fmla="*/ 578736 w 584524"/>
              <a:gd name="connsiteY0" fmla="*/ 0 h 966486"/>
              <a:gd name="connsiteX1" fmla="*/ 2 w 584524"/>
              <a:gd name="connsiteY1" fmla="*/ 491924 h 966486"/>
              <a:gd name="connsiteX2" fmla="*/ 584524 w 584524"/>
              <a:gd name="connsiteY2" fmla="*/ 966486 h 96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524" h="966486">
                <a:moveTo>
                  <a:pt x="578736" y="0"/>
                </a:moveTo>
                <a:cubicBezTo>
                  <a:pt x="288886" y="165421"/>
                  <a:pt x="-963" y="330843"/>
                  <a:pt x="2" y="491924"/>
                </a:cubicBezTo>
                <a:cubicBezTo>
                  <a:pt x="967" y="653005"/>
                  <a:pt x="292745" y="809745"/>
                  <a:pt x="584524" y="9664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433" y="1817164"/>
            <a:ext cx="5797040" cy="3217883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 rot="15021210">
            <a:off x="5013365" y="2957331"/>
            <a:ext cx="342365" cy="1412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19151966">
            <a:off x="4916977" y="2946888"/>
            <a:ext cx="342365" cy="1674171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26594"/>
            <a:ext cx="3944646" cy="21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71" y="1800648"/>
            <a:ext cx="4741559" cy="43513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669" y="4537275"/>
            <a:ext cx="3910587" cy="1421395"/>
          </a:xfrm>
          <a:prstGeom prst="rect">
            <a:avLst/>
          </a:prstGeom>
        </p:spPr>
      </p:pic>
      <p:cxnSp>
        <p:nvCxnSpPr>
          <p:cNvPr id="15" name="直線接點 14"/>
          <p:cNvCxnSpPr/>
          <p:nvPr/>
        </p:nvCxnSpPr>
        <p:spPr>
          <a:xfrm>
            <a:off x="6765402" y="5012712"/>
            <a:ext cx="931762" cy="49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向下箭號 2"/>
          <p:cNvSpPr/>
          <p:nvPr/>
        </p:nvSpPr>
        <p:spPr>
          <a:xfrm>
            <a:off x="7329667" y="4071668"/>
            <a:ext cx="292261" cy="6829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631083" y="3411565"/>
            <a:ext cx="642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 variable which created by the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altLang="zh-TW" dirty="0" smtClean="0"/>
              <a:t> is so called </a:t>
            </a:r>
            <a:r>
              <a:rPr lang="en-US" altLang="zh-TW" dirty="0" smtClean="0">
                <a:solidFill>
                  <a:srgbClr val="FF0000"/>
                </a:solidFill>
              </a:rPr>
              <a:t>Object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scope resolution operator ( </a:t>
            </a:r>
            <a:r>
              <a:rPr lang="en-US" altLang="zh-TW" dirty="0" smtClean="0">
                <a:solidFill>
                  <a:srgbClr val="FF0000"/>
                </a:solidFill>
              </a:rPr>
              <a:t>::</a:t>
            </a:r>
            <a:r>
              <a:rPr lang="en-US" altLang="zh-TW" dirty="0" smtClean="0"/>
              <a:t> 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0696" cy="4351338"/>
          </a:xfrm>
        </p:spPr>
        <p:txBody>
          <a:bodyPr/>
          <a:lstStyle/>
          <a:p>
            <a:r>
              <a:rPr lang="zh-TW" altLang="en-US" dirty="0"/>
              <a:t>類別範圍</a:t>
            </a:r>
            <a:r>
              <a:rPr lang="zh-TW" altLang="en-US" dirty="0" smtClean="0"/>
              <a:t>解析運算子</a:t>
            </a:r>
            <a:endParaRPr lang="en-US" altLang="zh-TW" dirty="0" smtClean="0"/>
          </a:p>
          <a:p>
            <a:r>
              <a:rPr lang="en-US" altLang="zh-TW" dirty="0" smtClean="0"/>
              <a:t>You have to assign the member functions to the class you implement</a:t>
            </a:r>
          </a:p>
          <a:p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295" y="2893830"/>
            <a:ext cx="3430496" cy="362893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256116" y="5001138"/>
            <a:ext cx="931762" cy="49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57346" y="4077808"/>
            <a:ext cx="3709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Class_name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::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function_name</a:t>
            </a:r>
            <a:r>
              <a:rPr lang="en-US" altLang="zh-TW" dirty="0" smtClean="0"/>
              <a:t>(){</a:t>
            </a:r>
          </a:p>
          <a:p>
            <a:r>
              <a:rPr lang="en-US" altLang="zh-TW" dirty="0" smtClean="0"/>
              <a:t>    //…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21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Members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also write like this…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38" y="839165"/>
            <a:ext cx="5322295" cy="56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3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b="1" dirty="0" smtClean="0">
                <a:solidFill>
                  <a:srgbClr val="FF0000"/>
                </a:solidFill>
              </a:rPr>
              <a:t>.</a:t>
            </a:r>
            <a:r>
              <a:rPr lang="en-US" altLang="zh-TW" dirty="0" smtClean="0"/>
              <a:t> operator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51" y="2555555"/>
            <a:ext cx="3941642" cy="3743506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694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You can use 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.</a:t>
            </a:r>
            <a:r>
              <a:rPr lang="en-US" altLang="zh-TW" dirty="0" smtClean="0"/>
              <a:t> operator to access </a:t>
            </a:r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altLang="zh-TW" dirty="0" smtClean="0"/>
              <a:t> members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19104" y="4711750"/>
            <a:ext cx="463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Chinese_score</a:t>
            </a:r>
            <a:r>
              <a:rPr lang="en-US" altLang="zh-TW" dirty="0" smtClean="0"/>
              <a:t> variable in Student class</a:t>
            </a:r>
            <a:endParaRPr lang="zh-TW" altLang="en-US" dirty="0"/>
          </a:p>
        </p:txBody>
      </p:sp>
      <p:sp>
        <p:nvSpPr>
          <p:cNvPr id="12" name="向左箭號 11"/>
          <p:cNvSpPr/>
          <p:nvPr/>
        </p:nvSpPr>
        <p:spPr>
          <a:xfrm rot="20764237">
            <a:off x="4154019" y="5010674"/>
            <a:ext cx="2526368" cy="3507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6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It’s used to initialize </a:t>
            </a:r>
            <a:r>
              <a:rPr lang="en-US" altLang="zh-TW" dirty="0" smtClean="0"/>
              <a:t>an </a:t>
            </a:r>
            <a:r>
              <a:rPr lang="en-US" altLang="zh-TW" dirty="0" smtClean="0"/>
              <a:t>object.</a:t>
            </a:r>
            <a:endParaRPr lang="zh-TW" altLang="en-US" dirty="0" smtClean="0"/>
          </a:p>
          <a:p>
            <a:r>
              <a:rPr lang="en-US" altLang="zh-TW" dirty="0" smtClean="0"/>
              <a:t>It doesn’t have return value.</a:t>
            </a:r>
            <a:endParaRPr lang="en-US" altLang="zh-TW" b="1" dirty="0" smtClean="0"/>
          </a:p>
          <a:p>
            <a:r>
              <a:rPr lang="en-US" altLang="zh-TW" b="1" dirty="0" smtClean="0"/>
              <a:t>Constructor name is same as Class name.</a:t>
            </a:r>
          </a:p>
        </p:txBody>
      </p:sp>
    </p:spTree>
    <p:extLst>
      <p:ext uri="{BB962C8B-B14F-4D97-AF65-F5344CB8AC3E}">
        <p14:creationId xmlns:p14="http://schemas.microsoft.com/office/powerpoint/2010/main" val="25600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681" y="1690688"/>
            <a:ext cx="4741559" cy="43513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66" y="3866357"/>
            <a:ext cx="4442697" cy="157457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566" y="1863523"/>
            <a:ext cx="3910587" cy="1421395"/>
          </a:xfrm>
          <a:prstGeom prst="rect">
            <a:avLst/>
          </a:prstGeom>
        </p:spPr>
      </p:pic>
      <p:sp>
        <p:nvSpPr>
          <p:cNvPr id="10" name="向左箭號 9"/>
          <p:cNvSpPr/>
          <p:nvPr/>
        </p:nvSpPr>
        <p:spPr>
          <a:xfrm rot="20860446">
            <a:off x="2343824" y="2686250"/>
            <a:ext cx="4479156" cy="289449"/>
          </a:xfrm>
          <a:prstGeom prst="leftArrow">
            <a:avLst>
              <a:gd name="adj1" fmla="val 417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左箭號 10"/>
          <p:cNvSpPr/>
          <p:nvPr/>
        </p:nvSpPr>
        <p:spPr>
          <a:xfrm rot="682777">
            <a:off x="3402797" y="3933226"/>
            <a:ext cx="3370541" cy="1973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6904299" y="2315810"/>
            <a:ext cx="931762" cy="49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6917121" y="4343308"/>
            <a:ext cx="27535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4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ublic &amp; private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029" y="1629418"/>
            <a:ext cx="4542507" cy="3816471"/>
          </a:xfrm>
          <a:prstGeom prst="rect">
            <a:avLst/>
          </a:prstGeom>
        </p:spPr>
      </p:pic>
      <p:sp>
        <p:nvSpPr>
          <p:cNvPr id="6" name="乘號 5"/>
          <p:cNvSpPr/>
          <p:nvPr/>
        </p:nvSpPr>
        <p:spPr>
          <a:xfrm>
            <a:off x="3061158" y="4642051"/>
            <a:ext cx="1354237" cy="14757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65813" y="5998140"/>
            <a:ext cx="4600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Error</a:t>
            </a:r>
            <a:r>
              <a:rPr lang="en-US" altLang="zh-TW" dirty="0" smtClean="0"/>
              <a:t>, because </a:t>
            </a:r>
            <a:r>
              <a:rPr lang="en-US" altLang="zh-TW" dirty="0" err="1" smtClean="0"/>
              <a:t>Chinese_score</a:t>
            </a:r>
            <a:r>
              <a:rPr lang="en-US" altLang="zh-TW" dirty="0" smtClean="0"/>
              <a:t> is private,</a:t>
            </a:r>
          </a:p>
          <a:p>
            <a:r>
              <a:rPr lang="en-US" altLang="zh-TW" dirty="0" smtClean="0"/>
              <a:t>You cannot call it outside the class.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08803" y="5998140"/>
            <a:ext cx="436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You can use </a:t>
            </a:r>
            <a:r>
              <a:rPr lang="en-US" altLang="zh-TW" dirty="0" err="1" smtClean="0"/>
              <a:t>Chinese_score</a:t>
            </a:r>
            <a:r>
              <a:rPr lang="en-US" altLang="zh-TW" dirty="0" smtClean="0"/>
              <a:t> by ‘</a:t>
            </a:r>
            <a:r>
              <a:rPr lang="en-US" altLang="zh-TW" dirty="0" err="1" smtClean="0"/>
              <a:t>stu</a:t>
            </a:r>
            <a:r>
              <a:rPr lang="en-US" altLang="zh-TW" dirty="0" smtClean="0"/>
              <a:t>’ object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9418"/>
            <a:ext cx="3941642" cy="3743506"/>
          </a:xfrm>
          <a:prstGeom prst="rect">
            <a:avLst/>
          </a:prstGeom>
        </p:spPr>
      </p:pic>
      <p:sp>
        <p:nvSpPr>
          <p:cNvPr id="9" name="甜甜圈 8"/>
          <p:cNvSpPr/>
          <p:nvPr/>
        </p:nvSpPr>
        <p:spPr>
          <a:xfrm>
            <a:off x="7888494" y="4944820"/>
            <a:ext cx="1002137" cy="1002137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139</Words>
  <Application>Microsoft Office PowerPoint</Application>
  <PresentationFormat>寬螢幕</PresentationFormat>
  <Paragraphs>30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Class</vt:lpstr>
      <vt:lpstr>Class</vt:lpstr>
      <vt:lpstr>Object</vt:lpstr>
      <vt:lpstr>Class scope resolution operator ( :: )</vt:lpstr>
      <vt:lpstr>Members</vt:lpstr>
      <vt:lpstr>. operator</vt:lpstr>
      <vt:lpstr>constructor</vt:lpstr>
      <vt:lpstr>constructor</vt:lpstr>
      <vt:lpstr>public &amp; private</vt:lpstr>
      <vt:lpstr>How to access private members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</dc:title>
  <dc:creator>hung chun liao</dc:creator>
  <cp:lastModifiedBy>hung chun liao</cp:lastModifiedBy>
  <cp:revision>27</cp:revision>
  <dcterms:created xsi:type="dcterms:W3CDTF">2018-12-06T10:33:35Z</dcterms:created>
  <dcterms:modified xsi:type="dcterms:W3CDTF">2018-12-07T05:24:22Z</dcterms:modified>
</cp:coreProperties>
</file>