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98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5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27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44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30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65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17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9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7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4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20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1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43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2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9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99D1-C1B3-4395-AF42-47CF53C1271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3FE012-384B-4630-82D2-777F745D9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7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372E6-77C7-4034-8DAF-069C0F66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067" y="37808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(C) </a:t>
            </a:r>
            <a:r>
              <a:rPr lang="zh-TW" altLang="en-US" b="1" dirty="0"/>
              <a:t>使用虛擬瑪</a:t>
            </a:r>
            <a:r>
              <a:rPr lang="en-US" altLang="zh-TW" b="1" dirty="0"/>
              <a:t>(pseudo code)</a:t>
            </a:r>
            <a:r>
              <a:rPr lang="zh-TW" altLang="en-US" b="1" dirty="0"/>
              <a:t>寫一個時間複雜度為</a:t>
            </a:r>
            <a:r>
              <a:rPr lang="en-US" altLang="zh-TW" b="1" dirty="0"/>
              <a:t>O(sqrt(n))</a:t>
            </a:r>
            <a:r>
              <a:rPr lang="zh-TW" altLang="en-US" b="1" dirty="0"/>
              <a:t>的演算法，輸入一個整數</a:t>
            </a:r>
            <a:r>
              <a:rPr lang="en-US" altLang="zh-TW" b="1" dirty="0"/>
              <a:t>n(n&gt;2)</a:t>
            </a:r>
            <a:r>
              <a:rPr lang="zh-TW" altLang="en-US" b="1" dirty="0"/>
              <a:t>並輸出所有</a:t>
            </a:r>
            <a:r>
              <a:rPr lang="en-US" altLang="zh-TW" b="1" dirty="0"/>
              <a:t>n</a:t>
            </a:r>
            <a:r>
              <a:rPr lang="zh-TW" altLang="en-US" b="1" dirty="0"/>
              <a:t>除了本身以外的正因數 </a:t>
            </a:r>
            <a:r>
              <a:rPr lang="en-US" altLang="zh-TW" b="1" dirty="0"/>
              <a:t>(factor)</a:t>
            </a:r>
            <a:r>
              <a:rPr lang="zh-TW" altLang="en-US" b="1" dirty="0"/>
              <a:t>總和，你必須分析演算法的時間複雜度。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A14796-BBE2-406D-B11E-D15215FD4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0" y="5664200"/>
            <a:ext cx="4064000" cy="1193800"/>
          </a:xfrm>
        </p:spPr>
        <p:txBody>
          <a:bodyPr>
            <a:normAutofit/>
          </a:bodyPr>
          <a:lstStyle/>
          <a:p>
            <a:r>
              <a:rPr lang="en-US" altLang="zh-TW" dirty="0"/>
              <a:t>107502558</a:t>
            </a:r>
            <a:r>
              <a:rPr lang="zh-TW" altLang="en-US" dirty="0"/>
              <a:t> 呂旻翰 </a:t>
            </a:r>
            <a:r>
              <a:rPr lang="en-US" altLang="zh-TW" dirty="0"/>
              <a:t>(</a:t>
            </a:r>
            <a:r>
              <a:rPr lang="zh-TW" altLang="en-US" dirty="0"/>
              <a:t>本次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107502573</a:t>
            </a:r>
            <a:r>
              <a:rPr lang="zh-TW" altLang="en-US" dirty="0"/>
              <a:t> 郭忠明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181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C41D4E-FE95-4CBD-AEC0-8254C7C0C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3333" y="448733"/>
                <a:ext cx="9811279" cy="54624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TW" sz="2500" dirty="0"/>
                  <a:t>Input : n&gt;2</a:t>
                </a:r>
              </a:p>
              <a:p>
                <a:pPr marL="0" indent="0">
                  <a:buNone/>
                </a:pPr>
                <a:r>
                  <a:rPr lang="en-US" altLang="zh-TW" sz="2500" dirty="0"/>
                  <a:t>Output : sum</a:t>
                </a:r>
              </a:p>
              <a:p>
                <a:pPr marL="0" indent="0">
                  <a:buNone/>
                </a:pPr>
                <a:r>
                  <a:rPr lang="en-US" altLang="zh-TW" sz="2500" dirty="0"/>
                  <a:t>Sum=0</a:t>
                </a:r>
              </a:p>
              <a:p>
                <a:pPr marL="0" indent="0">
                  <a:buNone/>
                </a:pPr>
                <a:r>
                  <a:rPr lang="en-US" altLang="zh-TW" sz="2500" dirty="0"/>
                  <a:t>For </a:t>
                </a:r>
                <a:r>
                  <a:rPr lang="en-US" altLang="zh-TW" sz="2500" dirty="0" err="1"/>
                  <a:t>i</a:t>
                </a:r>
                <a:r>
                  <a:rPr lang="en-US" altLang="zh-TW" sz="2500" dirty="0"/>
                  <a:t>=2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TW" sz="2500" dirty="0"/>
              </a:p>
              <a:p>
                <a:pPr marL="457200" lvl="1" indent="0">
                  <a:buNone/>
                </a:pPr>
                <a:r>
                  <a:rPr lang="en-US" altLang="zh-TW" sz="2500" dirty="0"/>
                  <a:t>If</a:t>
                </a:r>
                <a:r>
                  <a:rPr lang="zh-TW" altLang="en-US" sz="2500" dirty="0"/>
                  <a:t> </a:t>
                </a:r>
                <a:r>
                  <a:rPr lang="en-US" altLang="zh-TW" sz="2500" dirty="0" err="1"/>
                  <a:t>n%i</a:t>
                </a:r>
                <a:r>
                  <a:rPr lang="en-US" altLang="zh-TW" sz="2500" dirty="0"/>
                  <a:t>==0</a:t>
                </a:r>
              </a:p>
              <a:p>
                <a:pPr marL="914400" lvl="2" indent="0">
                  <a:buNone/>
                </a:pPr>
                <a:r>
                  <a:rPr lang="en-US" altLang="zh-TW" sz="2500" dirty="0"/>
                  <a:t>sum = sum + </a:t>
                </a:r>
                <a:r>
                  <a:rPr lang="en-US" altLang="zh-TW" sz="2500" dirty="0" err="1"/>
                  <a:t>i</a:t>
                </a:r>
                <a:endParaRPr lang="en-US" altLang="zh-TW" sz="2500" dirty="0"/>
              </a:p>
              <a:p>
                <a:pPr marL="914400" lvl="2" indent="0">
                  <a:buNone/>
                </a:pPr>
                <a:r>
                  <a:rPr lang="en-US" altLang="zh-TW" sz="2500" dirty="0"/>
                  <a:t>If n/</a:t>
                </a:r>
                <a:r>
                  <a:rPr lang="en-US" altLang="zh-TW" sz="2500" dirty="0" err="1"/>
                  <a:t>i</a:t>
                </a:r>
                <a:r>
                  <a:rPr lang="en-US" altLang="zh-TW" sz="2500" dirty="0"/>
                  <a:t> !=</a:t>
                </a:r>
                <a:r>
                  <a:rPr lang="en-US" altLang="zh-TW" sz="2500" dirty="0" err="1"/>
                  <a:t>i</a:t>
                </a:r>
                <a:endParaRPr lang="en-US" altLang="zh-TW" sz="2500" dirty="0"/>
              </a:p>
              <a:p>
                <a:pPr marL="1371600" lvl="3" indent="0">
                  <a:buNone/>
                </a:pPr>
                <a:r>
                  <a:rPr lang="en-US" altLang="zh-TW" sz="2500" dirty="0"/>
                  <a:t>Sum =sum + n/</a:t>
                </a:r>
                <a:r>
                  <a:rPr lang="en-US" altLang="zh-TW" sz="2500" dirty="0" err="1"/>
                  <a:t>i</a:t>
                </a:r>
                <a:endParaRPr lang="en-US" altLang="zh-TW" sz="2500" dirty="0"/>
              </a:p>
              <a:p>
                <a:pPr marL="114300" indent="0">
                  <a:buNone/>
                </a:pPr>
                <a:r>
                  <a:rPr lang="en-US" altLang="zh-TW" sz="2500" dirty="0"/>
                  <a:t>return sum-n</a:t>
                </a:r>
              </a:p>
              <a:p>
                <a:pPr marL="114300" indent="0">
                  <a:buNone/>
                </a:pPr>
                <a:endParaRPr lang="en-US" altLang="zh-TW" sz="2500" dirty="0"/>
              </a:p>
              <a:p>
                <a:pPr marL="114300" indent="0">
                  <a:buNone/>
                </a:pPr>
                <a:r>
                  <a:rPr lang="zh-TW" altLang="en-US" sz="2500" dirty="0"/>
                  <a:t>時間複雜度</a:t>
                </a:r>
                <a:r>
                  <a:rPr lang="en-US" altLang="zh-TW" sz="2500" dirty="0"/>
                  <a:t>:</a:t>
                </a:r>
                <a:r>
                  <a:rPr lang="zh-TW" altLang="en-US" sz="2500" dirty="0"/>
                  <a:t> 迴圈執行了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TW" altLang="en-US" sz="2500" dirty="0"/>
                  <a:t>次 然後 迴圈內步驟有常數次 故時間複雜度為 </a:t>
                </a:r>
                <a:r>
                  <a:rPr lang="en-US" altLang="zh-TW" sz="2500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TW" sz="2500" dirty="0"/>
                  <a:t>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C41D4E-FE95-4CBD-AEC0-8254C7C0C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3333" y="448733"/>
                <a:ext cx="9811279" cy="5462489"/>
              </a:xfrm>
              <a:blipFill>
                <a:blip r:embed="rId2"/>
                <a:stretch>
                  <a:fillRect l="-1057" t="-1004" r="-808" b="-11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1574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138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Century Gothic</vt:lpstr>
      <vt:lpstr>Wingdings 3</vt:lpstr>
      <vt:lpstr>絲縷</vt:lpstr>
      <vt:lpstr>(C) 使用虛擬瑪(pseudo code)寫一個時間複雜度為O(sqrt(n))的演算法，輸入一個整數n(n&gt;2)並輸出所有n除了本身以外的正因數 (factor)總和，你必須分析演算法的時間複雜度。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(C) 使用虛擬瑪(pseudo code)寫一個時間複雜度為O(sqrt(n))的演算法，輸入一個整數n(n&gt;2)並輸出所有n除了本身以外的正因數 (factor)總和，你必須分析演算法的時間複雜度。 </dc:title>
  <dc:creator>旻翰 呂</dc:creator>
  <cp:lastModifiedBy>旻翰 呂</cp:lastModifiedBy>
  <cp:revision>5</cp:revision>
  <dcterms:created xsi:type="dcterms:W3CDTF">2020-03-17T15:18:16Z</dcterms:created>
  <dcterms:modified xsi:type="dcterms:W3CDTF">2020-03-17T16:10:51Z</dcterms:modified>
</cp:coreProperties>
</file>