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2019/09/16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771135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完成下列程式碼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.code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 PROC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al, _______	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學號末兩碼的二進位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ah, _______	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學號末兩碼的十進位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ax, _______	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任一人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學號末四碼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dx, _______	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eeea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sub ___________	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的值減去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 ENDP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main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al, ah, ax, dx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暫存器的變化</a:t>
            </a:r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2067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2171700" cy="16192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1709739"/>
            <a:ext cx="2200275" cy="1600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49" y="1690689"/>
            <a:ext cx="2181225" cy="16097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907957" y="2323070"/>
            <a:ext cx="477794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4414322"/>
            <a:ext cx="2181225" cy="15716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4" y="4385747"/>
            <a:ext cx="2190750" cy="1600200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5768996" y="2312172"/>
            <a:ext cx="477794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899590" y="5202708"/>
            <a:ext cx="477794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2075935" y="3397142"/>
            <a:ext cx="4860324" cy="93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28650" y="3397142"/>
            <a:ext cx="2171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轉換成十六進位表示就是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71862" y="6037688"/>
            <a:ext cx="2171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十六進位的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eeea-2067=????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56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2019/09/17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，檔案名稱為組別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(*.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(*.doc)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組別、姓名、學號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10206</TotalTime>
  <Words>105</Words>
  <Application>Microsoft Office PowerPoint</Application>
  <PresentationFormat>如螢幕大小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組合語言上機實習一</vt:lpstr>
      <vt:lpstr>目標</vt:lpstr>
      <vt:lpstr>程式結果(以2067為例)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Anderson</cp:lastModifiedBy>
  <cp:revision>33</cp:revision>
  <dcterms:created xsi:type="dcterms:W3CDTF">2015-03-02T11:51:22Z</dcterms:created>
  <dcterms:modified xsi:type="dcterms:W3CDTF">2019-08-28T02:51:34Z</dcterms:modified>
</cp:coreProperties>
</file>