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2" r:id="rId4"/>
    <p:sldId id="258" r:id="rId5"/>
    <p:sldId id="260" r:id="rId6"/>
    <p:sldId id="267" r:id="rId7"/>
    <p:sldId id="263" r:id="rId8"/>
    <p:sldId id="264" r:id="rId9"/>
    <p:sldId id="265" r:id="rId10"/>
    <p:sldId id="266" r:id="rId11"/>
    <p:sldId id="269" r:id="rId12"/>
    <p:sldId id="268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13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2019/8/27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599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2019/8/27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0405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2019/8/27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061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2019/8/27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058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2019/8/27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1785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2019/8/27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736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2019/8/27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295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2019/8/27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875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2019/8/27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8446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2019/8/27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066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2019/8/27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065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98E40-A7E2-4D97-B660-A868B2D09B83}" type="datetimeFigureOut">
              <a:rPr lang="zh-TW" altLang="en-US" smtClean="0"/>
              <a:t>2019/8/27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81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2019/09/23</a:t>
            </a:r>
            <a:endParaRPr lang="zh-TW" altLang="en-US" dirty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838200" y="1274763"/>
            <a:ext cx="77724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組合語言上機實習二</a:t>
            </a:r>
          </a:p>
        </p:txBody>
      </p:sp>
    </p:spTree>
    <p:extLst>
      <p:ext uri="{BB962C8B-B14F-4D97-AF65-F5344CB8AC3E}">
        <p14:creationId xmlns:p14="http://schemas.microsoft.com/office/powerpoint/2010/main" val="351134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AA1585-FE0E-4E25-91F8-D09687269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解決的方法之一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FE65DE3-8C36-4C47-A61D-4E493482D6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019" y="1825625"/>
            <a:ext cx="4501961" cy="4351338"/>
          </a:xfrm>
        </p:spPr>
      </p:pic>
    </p:spTree>
    <p:extLst>
      <p:ext uri="{BB962C8B-B14F-4D97-AF65-F5344CB8AC3E}">
        <p14:creationId xmlns:p14="http://schemas.microsoft.com/office/powerpoint/2010/main" val="551842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3B7E21-ED08-4F39-9551-28BBC3A6E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</a:t>
            </a:r>
            <a:r>
              <a:rPr lang="zh-TW" altLang="en-US" dirty="0"/>
              <a:t> 重新</a:t>
            </a:r>
            <a:r>
              <a:rPr lang="en-US" altLang="zh-TW" dirty="0"/>
              <a:t>make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B4D7E4-6061-454B-A887-471F81398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記得改完</a:t>
            </a:r>
            <a:r>
              <a:rPr lang="en-US" altLang="zh-TW" dirty="0" err="1"/>
              <a:t>asm</a:t>
            </a:r>
            <a:r>
              <a:rPr lang="zh-TW" altLang="en-US" dirty="0"/>
              <a:t>檔後</a:t>
            </a:r>
            <a:r>
              <a:rPr lang="en-US" altLang="zh-TW" dirty="0"/>
              <a:t>(</a:t>
            </a:r>
            <a:r>
              <a:rPr lang="zh-TW" altLang="en-US" dirty="0"/>
              <a:t>修改程式碼</a:t>
            </a:r>
            <a:r>
              <a:rPr lang="en-US" altLang="zh-TW" dirty="0"/>
              <a:t>)</a:t>
            </a:r>
            <a:r>
              <a:rPr lang="zh-TW" altLang="en-US" dirty="0"/>
              <a:t>，要重新執行</a:t>
            </a:r>
            <a:r>
              <a:rPr lang="en-US" altLang="zh-TW" dirty="0"/>
              <a:t>make.bat</a:t>
            </a:r>
            <a:r>
              <a:rPr lang="zh-TW" altLang="en-US" dirty="0"/>
              <a:t>，然後</a:t>
            </a:r>
            <a:r>
              <a:rPr lang="en-US" altLang="zh-TW" dirty="0" err="1"/>
              <a:t>windbg</a:t>
            </a:r>
            <a:r>
              <a:rPr lang="zh-TW" altLang="en-US" dirty="0"/>
              <a:t>再重新載入</a:t>
            </a:r>
            <a:r>
              <a:rPr lang="en-US" altLang="zh-TW" dirty="0"/>
              <a:t>exe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9362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1E1997-5BED-4235-83E7-865926D1A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</a:t>
            </a:r>
            <a:r>
              <a:rPr lang="zh-TW" altLang="en-US" dirty="0"/>
              <a:t>只改紅色的地方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AFB1992-3470-4A75-BF61-A2603B19A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996281"/>
            <a:ext cx="5791200" cy="4010025"/>
          </a:xfrm>
        </p:spPr>
      </p:pic>
    </p:spTree>
    <p:extLst>
      <p:ext uri="{BB962C8B-B14F-4D97-AF65-F5344CB8AC3E}">
        <p14:creationId xmlns:p14="http://schemas.microsoft.com/office/powerpoint/2010/main" val="215550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</a:p>
        </p:txBody>
      </p:sp>
      <p:cxnSp>
        <p:nvCxnSpPr>
          <p:cNvPr id="12" name="直線接點 11"/>
          <p:cNvCxnSpPr/>
          <p:nvPr/>
        </p:nvCxnSpPr>
        <p:spPr>
          <a:xfrm flipV="1">
            <a:off x="411892" y="1474574"/>
            <a:ext cx="8311978" cy="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679881" y="1771135"/>
            <a:ext cx="7776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完成下列程式碼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Rval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-(Val3 – 14 * (Val1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Val2))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的值，並存到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Rval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/>
              <a:t>.data</a:t>
            </a:r>
            <a:endParaRPr lang="zh-TW" altLang="zh-TW" dirty="0"/>
          </a:p>
          <a:p>
            <a:r>
              <a:rPr lang="en-US" altLang="zh-TW" dirty="0"/>
              <a:t>Val1	SBYTE	03h</a:t>
            </a:r>
            <a:endParaRPr lang="zh-TW" altLang="zh-TW" dirty="0"/>
          </a:p>
          <a:p>
            <a:r>
              <a:rPr lang="en-US" altLang="zh-TW" dirty="0"/>
              <a:t>Val2	SBYTE	02h</a:t>
            </a:r>
            <a:endParaRPr lang="zh-TW" altLang="zh-TW" dirty="0"/>
          </a:p>
          <a:p>
            <a:r>
              <a:rPr lang="en-US" altLang="zh-TW" dirty="0"/>
              <a:t>Val3	SBYTE	8fh</a:t>
            </a:r>
            <a:endParaRPr lang="zh-TW" altLang="zh-TW" dirty="0"/>
          </a:p>
          <a:p>
            <a:r>
              <a:rPr lang="en-US" altLang="zh-TW" dirty="0" err="1"/>
              <a:t>Rval</a:t>
            </a:r>
            <a:r>
              <a:rPr lang="en-US" altLang="zh-TW" dirty="0"/>
              <a:t>	SDWORD	?</a:t>
            </a:r>
            <a:endParaRPr lang="zh-TW" altLang="zh-TW" dirty="0"/>
          </a:p>
          <a:p>
            <a:r>
              <a:rPr lang="en-US" altLang="zh-TW" dirty="0"/>
              <a:t>.code</a:t>
            </a:r>
            <a:endParaRPr lang="zh-TW" altLang="zh-TW" dirty="0"/>
          </a:p>
          <a:p>
            <a:r>
              <a:rPr lang="en-US" altLang="zh-TW" dirty="0"/>
              <a:t>main PROC</a:t>
            </a:r>
            <a:endParaRPr lang="zh-TW" altLang="zh-TW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r>
              <a:rPr lang="en-US" altLang="zh-TW" dirty="0"/>
              <a:t>	</a:t>
            </a:r>
            <a:r>
              <a:rPr lang="en-US" altLang="zh-TW" dirty="0">
                <a:solidFill>
                  <a:srgbClr val="FF0000"/>
                </a:solidFill>
              </a:rPr>
              <a:t>; Please Write your code here.</a:t>
            </a:r>
            <a:endParaRPr lang="zh-TW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 </a:t>
            </a:r>
            <a:endParaRPr lang="zh-TW" altLang="zh-TW" dirty="0"/>
          </a:p>
          <a:p>
            <a:r>
              <a:rPr lang="en-US" altLang="zh-TW" dirty="0"/>
              <a:t>	exit</a:t>
            </a:r>
            <a:endParaRPr lang="zh-TW" altLang="zh-TW" dirty="0"/>
          </a:p>
          <a:p>
            <a:r>
              <a:rPr lang="en-US" altLang="zh-TW" dirty="0"/>
              <a:t>main ENDP</a:t>
            </a:r>
            <a:endParaRPr lang="zh-TW" altLang="zh-TW" dirty="0"/>
          </a:p>
          <a:p>
            <a:r>
              <a:rPr lang="en-US" altLang="zh-TW" dirty="0"/>
              <a:t>END main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2399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如何看變數值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直線接點 11"/>
          <p:cNvCxnSpPr/>
          <p:nvPr/>
        </p:nvCxnSpPr>
        <p:spPr>
          <a:xfrm flipV="1">
            <a:off x="411892" y="1474574"/>
            <a:ext cx="8311978" cy="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9697"/>
            <a:ext cx="91440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470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程式結果</a:t>
            </a:r>
          </a:p>
        </p:txBody>
      </p:sp>
      <p:cxnSp>
        <p:nvCxnSpPr>
          <p:cNvPr id="12" name="直線接點 11"/>
          <p:cNvCxnSpPr/>
          <p:nvPr/>
        </p:nvCxnSpPr>
        <p:spPr>
          <a:xfrm flipV="1">
            <a:off x="510746" y="1482811"/>
            <a:ext cx="8311978" cy="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9"/>
            <a:ext cx="91440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562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2276" y="1690689"/>
            <a:ext cx="8221594" cy="4838900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明天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2019/09/24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12:00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遲交的話請寄信給助教，會扣分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一組一份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將下列檔案打包成壓縮檔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(.zip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rar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，檔案名稱為組別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(ex: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01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.zip)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(ex:exercise2.asm)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01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.doc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或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01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.pdf)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報告標題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組別、姓名、學號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程式執行流程</a:t>
            </a:r>
            <a:r>
              <a:rPr lang="zh-TW" altLang="en-US" dirty="0"/>
              <a:t>、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暫存器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狀態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截圖說明、程式碼說明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心得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" name="直線接點 3"/>
          <p:cNvCxnSpPr/>
          <p:nvPr/>
        </p:nvCxnSpPr>
        <p:spPr>
          <a:xfrm flipV="1">
            <a:off x="411892" y="1474574"/>
            <a:ext cx="8311978" cy="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778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DA3937-1529-4DDE-B381-AC062C37A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常見錯誤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AB52CE-5D6F-4A99-8D81-7D3CB9580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運算元的</a:t>
            </a:r>
            <a:r>
              <a:rPr lang="en-US" altLang="zh-TW" dirty="0"/>
              <a:t>SIZE</a:t>
            </a:r>
            <a:r>
              <a:rPr lang="zh-TW" altLang="en-US" dirty="0"/>
              <a:t>需一樣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忘記重新</a:t>
            </a:r>
            <a:r>
              <a:rPr lang="en-US" altLang="zh-TW" dirty="0"/>
              <a:t>make</a:t>
            </a:r>
          </a:p>
          <a:p>
            <a:r>
              <a:rPr lang="en-US" altLang="zh-TW" dirty="0"/>
              <a:t>3.</a:t>
            </a:r>
            <a:r>
              <a:rPr lang="zh-TW" altLang="en-US" dirty="0"/>
              <a:t>改到程式的架構</a:t>
            </a:r>
            <a:r>
              <a:rPr lang="en-US" altLang="zh-TW" dirty="0"/>
              <a:t>(ex:</a:t>
            </a:r>
            <a:r>
              <a:rPr lang="zh-TW" altLang="en-US" dirty="0"/>
              <a:t>刪到</a:t>
            </a:r>
            <a:r>
              <a:rPr lang="en-US" altLang="zh-TW" dirty="0"/>
              <a:t>exit, Include…)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2629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0465A6-F75B-442C-A7EA-014C374FC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運算元的</a:t>
            </a:r>
            <a:r>
              <a:rPr lang="en-US" altLang="zh-TW" dirty="0"/>
              <a:t>SIZE</a:t>
            </a:r>
            <a:r>
              <a:rPr lang="zh-TW" altLang="en-US" dirty="0"/>
              <a:t>需一樣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8C0C284-671B-4F45-BDFE-6A6391A14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497" y="1825625"/>
            <a:ext cx="4531006" cy="4351338"/>
          </a:xfrm>
        </p:spPr>
      </p:pic>
    </p:spTree>
    <p:extLst>
      <p:ext uri="{BB962C8B-B14F-4D97-AF65-F5344CB8AC3E}">
        <p14:creationId xmlns:p14="http://schemas.microsoft.com/office/powerpoint/2010/main" val="2790058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9A219B-C49A-463D-A5AF-33D7D88C7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可能的</a:t>
            </a:r>
            <a:r>
              <a:rPr lang="en-US" altLang="zh-TW" dirty="0"/>
              <a:t>Error Msg</a:t>
            </a:r>
            <a:r>
              <a:rPr lang="zh-TW" altLang="en-US" dirty="0"/>
              <a:t> </a:t>
            </a:r>
            <a:r>
              <a:rPr lang="en-US" altLang="zh-TW" dirty="0"/>
              <a:t>(1)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C1485D7-89EA-4169-945A-BEDFD2922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562" y="1825625"/>
            <a:ext cx="4570875" cy="4351338"/>
          </a:xfrm>
        </p:spPr>
      </p:pic>
    </p:spTree>
    <p:extLst>
      <p:ext uri="{BB962C8B-B14F-4D97-AF65-F5344CB8AC3E}">
        <p14:creationId xmlns:p14="http://schemas.microsoft.com/office/powerpoint/2010/main" val="4260687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0900DD-FE18-408B-9DAB-0357BC494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可能的</a:t>
            </a:r>
            <a:r>
              <a:rPr lang="en-US" altLang="zh-TW" dirty="0"/>
              <a:t>Error Msg</a:t>
            </a:r>
            <a:r>
              <a:rPr lang="zh-TW" altLang="en-US" dirty="0"/>
              <a:t> </a:t>
            </a:r>
            <a:r>
              <a:rPr lang="en-US" altLang="zh-TW" dirty="0"/>
              <a:t>(2)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D4AE1B2-F0A1-4F75-B316-288AF4F639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259" y="1825625"/>
            <a:ext cx="4479482" cy="4351338"/>
          </a:xfrm>
        </p:spPr>
      </p:pic>
    </p:spTree>
    <p:extLst>
      <p:ext uri="{BB962C8B-B14F-4D97-AF65-F5344CB8AC3E}">
        <p14:creationId xmlns:p14="http://schemas.microsoft.com/office/powerpoint/2010/main" val="2535777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706</TotalTime>
  <Words>220</Words>
  <Application>Microsoft Office PowerPoint</Application>
  <PresentationFormat>如螢幕大小 (4:3)</PresentationFormat>
  <Paragraphs>45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微軟正黑體</vt:lpstr>
      <vt:lpstr>新細明體</vt:lpstr>
      <vt:lpstr>Arial</vt:lpstr>
      <vt:lpstr>Calibri</vt:lpstr>
      <vt:lpstr>Calibri Light</vt:lpstr>
      <vt:lpstr>Wingdings</vt:lpstr>
      <vt:lpstr>Office 佈景主題</vt:lpstr>
      <vt:lpstr>PowerPoint 簡報</vt:lpstr>
      <vt:lpstr>目標</vt:lpstr>
      <vt:lpstr>如何看變數值?</vt:lpstr>
      <vt:lpstr>程式結果</vt:lpstr>
      <vt:lpstr>報告</vt:lpstr>
      <vt:lpstr>常見錯誤</vt:lpstr>
      <vt:lpstr>1.運算元的SIZE需一樣</vt:lpstr>
      <vt:lpstr>可能的Error Msg (1)</vt:lpstr>
      <vt:lpstr>可能的Error Msg (2)</vt:lpstr>
      <vt:lpstr>解決的方法之一</vt:lpstr>
      <vt:lpstr>2. 重新make</vt:lpstr>
      <vt:lpstr>3.只改紅色的地方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組合語言上機實習一</dc:title>
  <dc:creator>Roger</dc:creator>
  <cp:lastModifiedBy>Anderson</cp:lastModifiedBy>
  <cp:revision>44</cp:revision>
  <dcterms:created xsi:type="dcterms:W3CDTF">2015-03-02T11:51:22Z</dcterms:created>
  <dcterms:modified xsi:type="dcterms:W3CDTF">2019-08-27T14:33:11Z</dcterms:modified>
</cp:coreProperties>
</file>