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4" r:id="rId3"/>
    <p:sldId id="265" r:id="rId4"/>
    <p:sldId id="266" r:id="rId5"/>
    <p:sldId id="267" r:id="rId6"/>
    <p:sldId id="268" r:id="rId7"/>
    <p:sldId id="285" r:id="rId8"/>
    <p:sldId id="284" r:id="rId9"/>
    <p:sldId id="280" r:id="rId10"/>
    <p:sldId id="269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7" r:id="rId19"/>
    <p:sldId id="282" r:id="rId20"/>
    <p:sldId id="279" r:id="rId21"/>
    <p:sldId id="291" r:id="rId22"/>
    <p:sldId id="290" r:id="rId23"/>
    <p:sldId id="281" r:id="rId24"/>
    <p:sldId id="283" r:id="rId25"/>
    <p:sldId id="287" r:id="rId26"/>
    <p:sldId id="289" r:id="rId27"/>
    <p:sldId id="288" r:id="rId28"/>
    <p:sldId id="292" r:id="rId29"/>
    <p:sldId id="293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17319-5C74-4A64-A8C5-AA32DABB2DB7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5A68A-080C-4712-B6CF-5F9F247EE4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2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Windbg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開啟</a:t>
            </a:r>
            <a:r>
              <a:rPr lang="en-US" altLang="zh-TW" dirty="0"/>
              <a:t>Windbg.exe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58DC25-99D6-4914-8346-BDD7038D8D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3800"/>
            <a:ext cx="7886700" cy="4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點選</a:t>
            </a:r>
            <a:r>
              <a:rPr lang="en-US" altLang="zh-TW" dirty="0"/>
              <a:t>File &gt; Open Executable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3769F5-D32E-44F4-A00F-8CBB359888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984" y="1690689"/>
            <a:ext cx="4328160" cy="49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開啟剛剛創立出來的</a:t>
            </a:r>
            <a:r>
              <a:rPr lang="en-US" altLang="zh-TW" dirty="0"/>
              <a:t>.exe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2076F7-357D-4D4E-A939-B48C3CC494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75" y="1825625"/>
            <a:ext cx="7854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(CMD </a:t>
            </a:r>
            <a:r>
              <a:rPr lang="zh-TW" altLang="en-US" dirty="0"/>
              <a:t>是用來顯示執行結果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898680-A233-450B-9621-7DD02ABB2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8006"/>
            <a:ext cx="7886700" cy="42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6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點</a:t>
            </a:r>
            <a:r>
              <a:rPr lang="en-US" altLang="zh-TW" b="1" dirty="0"/>
              <a:t>Watch</a:t>
            </a:r>
            <a:r>
              <a:rPr lang="en-US" altLang="zh-TW" dirty="0"/>
              <a:t> </a:t>
            </a:r>
            <a:r>
              <a:rPr lang="zh-TW" altLang="en-US" dirty="0"/>
              <a:t>用來顯示暫存器的值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5623603-84FE-4C38-8EAF-049996F4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93" y="1825625"/>
            <a:ext cx="5985813" cy="4351338"/>
          </a:xfr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4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輸入想觀察的暫存器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5CBEAD-11BF-4B29-8B2D-71D18C2CE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67349"/>
            <a:ext cx="7886700" cy="286789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</a:t>
            </a:r>
            <a:r>
              <a:rPr lang="en-US" altLang="zh-TW" dirty="0"/>
              <a:t>Step into</a:t>
            </a:r>
            <a:r>
              <a:rPr lang="zh-TW" altLang="en-US" dirty="0"/>
              <a:t>一行一行執行程式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9ACACD8-5D39-454E-A0E0-EDE6D253C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56" y="1825625"/>
            <a:ext cx="4964287" cy="4351338"/>
          </a:xfr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78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點完後可能會跳出下面的視窗，但這是沒問題的，按下確定後繼續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7FF2791-CF60-4BD9-94D8-B7DCF24ACD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15042"/>
            <a:ext cx="7886700" cy="33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黃線指向的是下一行即將執行的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289E1F8-AF39-4CFE-8562-7160E3AEBE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531" y="2199059"/>
            <a:ext cx="7886700" cy="30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透過觀察暫存器，檢查</a:t>
            </a:r>
            <a:r>
              <a:rPr lang="en-US" altLang="zh-TW" dirty="0"/>
              <a:t>code</a:t>
            </a:r>
            <a:r>
              <a:rPr lang="zh-TW" altLang="en-US" dirty="0"/>
              <a:t>正確與否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CABC611A-5D58-4A11-A4BC-9E564E12D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2593"/>
            <a:ext cx="7886700" cy="407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FD07E-EBC3-4C7A-893C-054EA514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將</a:t>
            </a:r>
            <a:r>
              <a:rPr lang="en-US" altLang="zh-TW" dirty="0"/>
              <a:t>.</a:t>
            </a:r>
            <a:r>
              <a:rPr lang="en-US" altLang="zh-TW" dirty="0" err="1"/>
              <a:t>asm</a:t>
            </a:r>
            <a:r>
              <a:rPr lang="zh-TW" altLang="en-US" dirty="0"/>
              <a:t>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make.bat</a:t>
            </a:r>
          </a:p>
          <a:p>
            <a:pPr marL="0" indent="0">
              <a:buNone/>
            </a:pPr>
            <a:r>
              <a:rPr lang="zh-TW" altLang="en-US" dirty="0"/>
              <a:t>放到</a:t>
            </a:r>
            <a:r>
              <a:rPr lang="en-US" altLang="zh-TW" dirty="0" err="1"/>
              <a:t>windbg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的資料夾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1DB19D8-C64A-4CC1-B3BE-46F16E278D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1040" y="1589883"/>
            <a:ext cx="527431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0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67EC36-CE35-43C5-A52A-C08E7BDC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以上就是完整的流程，從一開始編輯完</a:t>
            </a:r>
            <a:r>
              <a:rPr lang="en-US" altLang="zh-TW" sz="3600" dirty="0"/>
              <a:t>Assembly file(.asm</a:t>
            </a:r>
            <a:r>
              <a:rPr lang="zh-TW" altLang="en-US" sz="3600" dirty="0"/>
              <a:t>檔</a:t>
            </a:r>
            <a:r>
              <a:rPr lang="en-US" altLang="zh-TW" sz="3600" dirty="0"/>
              <a:t>)</a:t>
            </a:r>
            <a:r>
              <a:rPr lang="zh-TW" altLang="zh-TW" sz="3600" dirty="0"/>
              <a:t>後，透過</a:t>
            </a:r>
            <a:r>
              <a:rPr lang="en-US" altLang="zh-TW" sz="3600" dirty="0"/>
              <a:t>make.bat</a:t>
            </a:r>
            <a:r>
              <a:rPr lang="zh-TW" altLang="zh-TW" sz="3600" dirty="0"/>
              <a:t>去</a:t>
            </a:r>
            <a:r>
              <a:rPr lang="en-US" altLang="zh-TW" sz="3600" dirty="0"/>
              <a:t>Compile</a:t>
            </a:r>
            <a:r>
              <a:rPr lang="zh-TW" altLang="zh-TW" sz="3600" dirty="0"/>
              <a:t>，再透過</a:t>
            </a:r>
            <a:r>
              <a:rPr lang="en-US" altLang="zh-TW" sz="3600" dirty="0" err="1"/>
              <a:t>windbg</a:t>
            </a:r>
            <a:r>
              <a:rPr lang="zh-TW" altLang="zh-TW" sz="3600" dirty="0"/>
              <a:t>去檢查正確與否。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533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DADE1-FBC6-4C81-B2E4-8532A9D0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83A54-B545-40E4-84E2-AE3F98E7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改到程式的架構</a:t>
            </a:r>
            <a:r>
              <a:rPr lang="en-US" altLang="zh-TW" dirty="0"/>
              <a:t>(ex:</a:t>
            </a:r>
            <a:r>
              <a:rPr lang="zh-TW" altLang="en-US" dirty="0"/>
              <a:t>刪到</a:t>
            </a:r>
            <a:r>
              <a:rPr lang="en-US" altLang="zh-TW" dirty="0"/>
              <a:t>exit, Include…)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忘記重新</a:t>
            </a:r>
            <a:r>
              <a:rPr lang="en-US" altLang="zh-TW" dirty="0"/>
              <a:t>make</a:t>
            </a:r>
          </a:p>
          <a:p>
            <a:r>
              <a:rPr lang="en-US" altLang="zh-TW" dirty="0"/>
              <a:t>3. code error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70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17654-746E-4301-8A25-D77DE6C6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改紅色地方，其他地方不要改到</a:t>
            </a:r>
            <a:r>
              <a:rPr lang="en-US" altLang="zh-TW" dirty="0"/>
              <a:t>(.</a:t>
            </a:r>
            <a:r>
              <a:rPr lang="en-US" altLang="zh-TW" dirty="0" err="1"/>
              <a:t>asm</a:t>
            </a:r>
            <a:r>
              <a:rPr lang="zh-TW" altLang="en-US" dirty="0"/>
              <a:t>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490E44-CE8C-40AB-942B-B300040A6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2" y="1900028"/>
            <a:ext cx="6902116" cy="4779261"/>
          </a:xfrm>
        </p:spPr>
      </p:pic>
    </p:spTree>
    <p:extLst>
      <p:ext uri="{BB962C8B-B14F-4D97-AF65-F5344CB8AC3E}">
        <p14:creationId xmlns:p14="http://schemas.microsoft.com/office/powerpoint/2010/main" val="49348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錯誤範例</a:t>
            </a:r>
            <a:r>
              <a:rPr lang="en-US" altLang="zh-TW" sz="4000" dirty="0"/>
              <a:t>1: </a:t>
            </a:r>
            <a:r>
              <a:rPr lang="zh-TW" altLang="en-US" sz="4000" dirty="0"/>
              <a:t>刪除到</a:t>
            </a:r>
            <a:r>
              <a:rPr lang="en-US" altLang="zh-TW" sz="4000" dirty="0"/>
              <a:t>exit(.asm</a:t>
            </a:r>
            <a:r>
              <a:rPr lang="zh-TW" altLang="en-US" sz="4000" dirty="0"/>
              <a:t>檔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775BAD2-CEC3-4899-BDC0-D3393FA7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891506"/>
            <a:ext cx="7867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24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錯誤範例</a:t>
            </a:r>
            <a:r>
              <a:rPr lang="en-US" altLang="zh-TW" sz="4000" dirty="0"/>
              <a:t>1:</a:t>
            </a:r>
            <a:r>
              <a:rPr lang="zh-TW" altLang="en-US" sz="4000" dirty="0"/>
              <a:t>刪除</a:t>
            </a:r>
            <a:r>
              <a:rPr lang="en-US" altLang="zh-TW" sz="4000" dirty="0"/>
              <a:t>exit</a:t>
            </a:r>
            <a:r>
              <a:rPr lang="zh-TW" altLang="en-US" sz="4000" dirty="0"/>
              <a:t>可能的</a:t>
            </a:r>
            <a:r>
              <a:rPr lang="en-US" altLang="zh-TW" sz="4000" dirty="0"/>
              <a:t>error msg</a:t>
            </a:r>
            <a:endParaRPr lang="zh-TW" altLang="en-US" sz="40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7D7C85D-DBD0-4279-84CF-FF55B52C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38" y="1690689"/>
            <a:ext cx="6400885" cy="4896778"/>
          </a:xfrm>
        </p:spPr>
      </p:pic>
    </p:spTree>
    <p:extLst>
      <p:ext uri="{BB962C8B-B14F-4D97-AF65-F5344CB8AC3E}">
        <p14:creationId xmlns:p14="http://schemas.microsoft.com/office/powerpoint/2010/main" val="2082495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68192-9D39-467A-9BF9-99F724ED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錯誤範例</a:t>
            </a:r>
            <a:r>
              <a:rPr lang="en-US" altLang="zh-TW" sz="4000" dirty="0"/>
              <a:t>2:</a:t>
            </a:r>
            <a:r>
              <a:rPr lang="zh-TW" altLang="en-US" sz="4000" dirty="0"/>
              <a:t>刪除到紅色地方</a:t>
            </a:r>
            <a:r>
              <a:rPr lang="en-US" altLang="zh-TW" sz="4000" dirty="0"/>
              <a:t>(.asm</a:t>
            </a:r>
            <a:r>
              <a:rPr lang="zh-TW" altLang="en-US" sz="4000" dirty="0"/>
              <a:t>檔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AAFF70-A707-4532-80B1-20A9A5026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1691155"/>
            <a:ext cx="7222958" cy="5001424"/>
          </a:xfrm>
        </p:spPr>
      </p:pic>
    </p:spTree>
    <p:extLst>
      <p:ext uri="{BB962C8B-B14F-4D97-AF65-F5344CB8AC3E}">
        <p14:creationId xmlns:p14="http://schemas.microsoft.com/office/powerpoint/2010/main" val="251348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BDC1B-F327-43B0-8142-EC0A5F9A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錯誤範例</a:t>
            </a:r>
            <a:r>
              <a:rPr lang="en-US" altLang="zh-TW" sz="4000" dirty="0"/>
              <a:t>2:</a:t>
            </a:r>
            <a:r>
              <a:rPr lang="zh-TW" altLang="en-US" sz="4000" dirty="0"/>
              <a:t>刪除後可能的</a:t>
            </a:r>
            <a:r>
              <a:rPr lang="en-US" altLang="zh-TW" sz="4000" dirty="0"/>
              <a:t>error msg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00FAE6-AB5B-40B6-8D98-841D58DB4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83194"/>
            <a:ext cx="7886700" cy="4124237"/>
          </a:xfrm>
        </p:spPr>
      </p:pic>
    </p:spTree>
    <p:extLst>
      <p:ext uri="{BB962C8B-B14F-4D97-AF65-F5344CB8AC3E}">
        <p14:creationId xmlns:p14="http://schemas.microsoft.com/office/powerpoint/2010/main" val="1678791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B8122-366C-42D7-9D6A-84F6CC6F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重新</a:t>
            </a:r>
            <a:r>
              <a:rPr lang="en-US" altLang="zh-TW" dirty="0"/>
              <a:t>make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CF959-B530-42B2-A0CE-6311C90E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記得改完</a:t>
            </a:r>
            <a:r>
              <a:rPr lang="en-US" altLang="zh-TW" dirty="0" err="1"/>
              <a:t>asm</a:t>
            </a:r>
            <a:r>
              <a:rPr lang="zh-TW" altLang="en-US" dirty="0"/>
              <a:t>檔後</a:t>
            </a:r>
            <a:r>
              <a:rPr lang="en-US" altLang="zh-TW" dirty="0"/>
              <a:t>(</a:t>
            </a:r>
            <a:r>
              <a:rPr lang="zh-TW" altLang="en-US" dirty="0"/>
              <a:t>修改程式碼</a:t>
            </a:r>
            <a:r>
              <a:rPr lang="en-US" altLang="zh-TW" dirty="0"/>
              <a:t>)</a:t>
            </a:r>
            <a:r>
              <a:rPr lang="zh-TW" altLang="en-US" dirty="0"/>
              <a:t>，要重新執行</a:t>
            </a:r>
            <a:r>
              <a:rPr lang="en-US" altLang="zh-TW" dirty="0"/>
              <a:t>make.bat</a:t>
            </a:r>
            <a:r>
              <a:rPr lang="zh-TW" altLang="en-US" dirty="0"/>
              <a:t>，然後</a:t>
            </a:r>
            <a:r>
              <a:rPr lang="en-US" altLang="zh-TW" dirty="0" err="1"/>
              <a:t>windbg</a:t>
            </a:r>
            <a:r>
              <a:rPr lang="zh-TW" altLang="en-US" dirty="0"/>
              <a:t>再重新載入</a:t>
            </a:r>
            <a:r>
              <a:rPr lang="en-US" altLang="zh-TW" dirty="0"/>
              <a:t>exe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46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7B9DA-EFF2-4131-86FC-EC5D949A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Code error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DCD46-96EC-4B7D-ACB0-34D5E760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8A193786-5431-473B-AB44-E7853FD99DC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8620"/>
            <a:ext cx="7886700" cy="4100761"/>
          </a:xfrm>
          <a:prstGeom prst="rect">
            <a:avLst/>
          </a:prstGeom>
        </p:spPr>
      </p:pic>
      <p:sp>
        <p:nvSpPr>
          <p:cNvPr id="5" name="文字方塊 5">
            <a:extLst>
              <a:ext uri="{FF2B5EF4-FFF2-40B4-BE49-F238E27FC236}">
                <a16:creationId xmlns:a16="http://schemas.microsoft.com/office/drawing/2014/main" id="{964BA558-A4F6-4C26-9E98-99C6C5F79B3E}"/>
              </a:ext>
            </a:extLst>
          </p:cNvPr>
          <p:cNvSpPr txBox="1"/>
          <p:nvPr/>
        </p:nvSpPr>
        <p:spPr>
          <a:xfrm>
            <a:off x="4462913" y="2584557"/>
            <a:ext cx="195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solidFill>
                  <a:srgbClr val="FF0000"/>
                </a:solidFill>
              </a:rPr>
              <a:t>&lt;&lt; Error msg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3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8ACAE-B2E1-4695-A1E2-6E1448BD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Code error</a:t>
            </a:r>
            <a:endParaRPr lang="zh-TW" altLang="en-US" dirty="0"/>
          </a:p>
        </p:txBody>
      </p:sp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F931F4B1-6847-4D8D-B628-23DEF1BF5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50913"/>
            <a:ext cx="7886700" cy="4100761"/>
          </a:xfrm>
          <a:prstGeom prst="rect">
            <a:avLst/>
          </a:prstGeom>
        </p:spPr>
      </p:pic>
      <p:sp>
        <p:nvSpPr>
          <p:cNvPr id="5" name="文字方塊 5">
            <a:extLst>
              <a:ext uri="{FF2B5EF4-FFF2-40B4-BE49-F238E27FC236}">
                <a16:creationId xmlns:a16="http://schemas.microsoft.com/office/drawing/2014/main" id="{964BA558-A4F6-4C26-9E98-99C6C5F79B3E}"/>
              </a:ext>
            </a:extLst>
          </p:cNvPr>
          <p:cNvSpPr txBox="1"/>
          <p:nvPr/>
        </p:nvSpPr>
        <p:spPr>
          <a:xfrm>
            <a:off x="1683619" y="3198167"/>
            <a:ext cx="235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solidFill>
                  <a:srgbClr val="FF0000"/>
                </a:solidFill>
              </a:rPr>
              <a:t>&lt;&lt; </a:t>
            </a:r>
            <a:r>
              <a:rPr lang="zh-TW" altLang="en-US" sz="2400" b="1" dirty="0">
                <a:solidFill>
                  <a:srgbClr val="FF0000"/>
                </a:solidFill>
              </a:rPr>
              <a:t>錯誤的行數</a:t>
            </a:r>
          </a:p>
        </p:txBody>
      </p:sp>
    </p:spTree>
    <p:extLst>
      <p:ext uri="{BB962C8B-B14F-4D97-AF65-F5344CB8AC3E}">
        <p14:creationId xmlns:p14="http://schemas.microsoft.com/office/powerpoint/2010/main" val="41591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</a:t>
            </a:r>
            <a:r>
              <a:rPr lang="en-US" altLang="zh-TW" dirty="0"/>
              <a:t>make.bat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037BD83-A60A-4FFA-9E1E-70FC371C4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80" y="1553942"/>
            <a:ext cx="4487430" cy="5260016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660DB23-53CE-4032-9E96-50A0AB977D34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1.</a:t>
            </a:r>
            <a:r>
              <a:rPr lang="zh-TW" altLang="en-US" dirty="0"/>
              <a:t>將紅色框起來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的部分，改成和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.</a:t>
            </a:r>
            <a:r>
              <a:rPr lang="en-US" altLang="zh-TW" dirty="0" err="1"/>
              <a:t>asm</a:t>
            </a:r>
            <a:r>
              <a:rPr lang="zh-TW" altLang="en-US" dirty="0"/>
              <a:t>檔相同的檔名</a:t>
            </a:r>
          </a:p>
        </p:txBody>
      </p:sp>
    </p:spTree>
    <p:extLst>
      <p:ext uri="{BB962C8B-B14F-4D97-AF65-F5344CB8AC3E}">
        <p14:creationId xmlns:p14="http://schemas.microsoft.com/office/powerpoint/2010/main" val="8859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make.bat</a:t>
            </a:r>
            <a:r>
              <a:rPr lang="zh-TW" altLang="en-US" dirty="0"/>
              <a:t>編輯後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3D19A45-4191-4A99-90E0-C27FCD826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44" y="1557720"/>
            <a:ext cx="4639112" cy="5240236"/>
          </a:xfr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5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/>
              <a:t>make.bat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68B72B5-E967-4DE3-863B-B66B9250D9CE}"/>
              </a:ext>
            </a:extLst>
          </p:cNvPr>
          <p:cNvSpPr txBox="1">
            <a:spLocks/>
          </p:cNvSpPr>
          <p:nvPr/>
        </p:nvSpPr>
        <p:spPr>
          <a:xfrm>
            <a:off x="687373" y="16242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在</a:t>
            </a:r>
            <a:r>
              <a:rPr lang="en-US" altLang="zh-TW" dirty="0" err="1"/>
              <a:t>windbg</a:t>
            </a:r>
            <a:r>
              <a:rPr lang="zh-TW" altLang="en-US" dirty="0"/>
              <a:t>資料夾內產生出</a:t>
            </a:r>
            <a:r>
              <a:rPr lang="en-US" altLang="zh-TW" dirty="0"/>
              <a:t>.exe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範例中為</a:t>
            </a:r>
            <a:r>
              <a:rPr lang="en-US" altLang="zh-TW" dirty="0"/>
              <a:t>helloword.exe)</a:t>
            </a:r>
            <a:r>
              <a:rPr lang="zh-TW" altLang="en-US" dirty="0"/>
              <a:t>代表成功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zh-TW" dirty="0"/>
              <a:t>前面找不到檔案</a:t>
            </a:r>
            <a:r>
              <a:rPr lang="en-US" altLang="zh-TW" dirty="0"/>
              <a:t>(.list .obj .ilk….)</a:t>
            </a:r>
            <a:r>
              <a:rPr lang="zh-TW" altLang="en-US" dirty="0"/>
              <a:t>是</a:t>
            </a:r>
            <a:r>
              <a:rPr lang="zh-TW" altLang="zh-TW" dirty="0"/>
              <a:t>正常的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74B93E3-4B62-4FE7-8B64-C3984D331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28" y="3095737"/>
            <a:ext cx="6725589" cy="3505689"/>
          </a:xfrm>
        </p:spPr>
      </p:pic>
    </p:spTree>
    <p:extLst>
      <p:ext uri="{BB962C8B-B14F-4D97-AF65-F5344CB8AC3E}">
        <p14:creationId xmlns:p14="http://schemas.microsoft.com/office/powerpoint/2010/main" val="28094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  <a:r>
              <a:rPr lang="en-US" altLang="zh-TW" dirty="0"/>
              <a:t>make.bat</a:t>
            </a:r>
            <a:r>
              <a:rPr lang="zh-TW" altLang="en-US" dirty="0"/>
              <a:t>失敗範例</a:t>
            </a:r>
            <a:r>
              <a:rPr lang="en-US" altLang="zh-TW" dirty="0"/>
              <a:t>1</a:t>
            </a:r>
            <a:br>
              <a:rPr lang="en-US" altLang="zh-TW" dirty="0"/>
            </a:br>
            <a:r>
              <a:rPr lang="en-US" altLang="zh-TW" sz="3300" dirty="0"/>
              <a:t>(make.bat</a:t>
            </a:r>
            <a:r>
              <a:rPr lang="zh-TW" altLang="en-US" sz="3300" dirty="0"/>
              <a:t>沒改好、檔案沒放同一資料夾等等</a:t>
            </a:r>
            <a:r>
              <a:rPr lang="en-US" altLang="zh-TW" sz="3300" dirty="0"/>
              <a:t>)</a:t>
            </a:r>
            <a:endParaRPr lang="zh-TW" altLang="en-US" sz="33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87FD1C-EA07-49AC-801F-C90D1F23D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4574"/>
            <a:ext cx="7886700" cy="4133439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6802E8-8629-45C6-B257-5012D8593D2A}"/>
              </a:ext>
            </a:extLst>
          </p:cNvPr>
          <p:cNvSpPr txBox="1"/>
          <p:nvPr/>
        </p:nvSpPr>
        <p:spPr>
          <a:xfrm>
            <a:off x="4047744" y="3198167"/>
            <a:ext cx="195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&lt;&lt; Error msg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7079C-593D-45E4-82E2-81733993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/>
              <a:t>make.bat</a:t>
            </a:r>
            <a:r>
              <a:rPr lang="zh-TW" altLang="en-US" dirty="0"/>
              <a:t>失敗範例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cont. </a:t>
            </a:r>
            <a:br>
              <a:rPr lang="en-US" altLang="zh-TW" dirty="0"/>
            </a:br>
            <a:r>
              <a:rPr lang="en-US" altLang="zh-TW" sz="3000" dirty="0"/>
              <a:t>(</a:t>
            </a:r>
            <a:r>
              <a:rPr lang="zh-TW" altLang="en-US" sz="3000" dirty="0"/>
              <a:t>修改到程式框架 </a:t>
            </a:r>
            <a:r>
              <a:rPr lang="en-US" altLang="zh-TW" sz="3000" dirty="0"/>
              <a:t>ex:</a:t>
            </a:r>
            <a:r>
              <a:rPr lang="zh-TW" altLang="en-US" sz="3000" dirty="0"/>
              <a:t>紅色地方被刪除</a:t>
            </a:r>
            <a:r>
              <a:rPr lang="en-US" altLang="zh-TW" sz="3000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3AAB7F-020F-4CDB-9AB4-60BDD884A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02" y="1727407"/>
            <a:ext cx="6882195" cy="4765467"/>
          </a:xfrm>
        </p:spPr>
      </p:pic>
    </p:spTree>
    <p:extLst>
      <p:ext uri="{BB962C8B-B14F-4D97-AF65-F5344CB8AC3E}">
        <p14:creationId xmlns:p14="http://schemas.microsoft.com/office/powerpoint/2010/main" val="199431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73670-5A03-4667-A008-89B99E95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執行</a:t>
            </a:r>
            <a:r>
              <a:rPr lang="en-US" altLang="zh-TW" dirty="0"/>
              <a:t>make.bat</a:t>
            </a:r>
            <a:r>
              <a:rPr lang="zh-TW" altLang="en-US" dirty="0"/>
              <a:t>失敗範例</a:t>
            </a:r>
            <a:r>
              <a:rPr lang="en-US" altLang="zh-TW" dirty="0"/>
              <a:t>2 cont.</a:t>
            </a:r>
            <a:br>
              <a:rPr lang="en-US" altLang="zh-TW" dirty="0"/>
            </a:br>
            <a:r>
              <a:rPr lang="en-US" altLang="zh-TW" sz="3000" dirty="0"/>
              <a:t>(</a:t>
            </a:r>
            <a:r>
              <a:rPr lang="zh-TW" altLang="en-US" sz="3000" dirty="0"/>
              <a:t>修改到程式框架</a:t>
            </a:r>
            <a:r>
              <a:rPr lang="en-US" altLang="zh-TW" sz="3000" dirty="0"/>
              <a:t>)</a:t>
            </a:r>
            <a:endParaRPr lang="zh-TW" altLang="en-US" sz="3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D551E2-90C7-4B68-BF19-AC5BD5CB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39175"/>
            <a:ext cx="7886700" cy="412423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C64A41-D891-45FA-B8B8-4522E911DB0E}"/>
              </a:ext>
            </a:extLst>
          </p:cNvPr>
          <p:cNvSpPr txBox="1"/>
          <p:nvPr/>
        </p:nvSpPr>
        <p:spPr>
          <a:xfrm>
            <a:off x="4572000" y="2967335"/>
            <a:ext cx="195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&lt;&lt; Error msg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4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4EDEE-C474-4DC2-B1A0-A0015A34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/>
              <a:t>make.bat</a:t>
            </a:r>
            <a:r>
              <a:rPr lang="zh-TW" altLang="en-US" dirty="0"/>
              <a:t>失敗範例</a:t>
            </a:r>
            <a:r>
              <a:rPr lang="en-US" altLang="zh-TW" dirty="0"/>
              <a:t>3</a:t>
            </a:r>
            <a:br>
              <a:rPr lang="en-US" altLang="zh-TW" dirty="0"/>
            </a:br>
            <a:r>
              <a:rPr lang="en-US" altLang="zh-TW" sz="3000" dirty="0"/>
              <a:t>(</a:t>
            </a:r>
            <a:r>
              <a:rPr lang="en-US" altLang="zh-TW" sz="3000" dirty="0" err="1"/>
              <a:t>asm</a:t>
            </a:r>
            <a:r>
              <a:rPr lang="en-US" altLang="zh-TW" sz="3000" dirty="0"/>
              <a:t> code error)</a:t>
            </a:r>
            <a:endParaRPr lang="zh-TW" altLang="en-US" sz="30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35DB37-75DD-4750-B6A9-DDF92FEA7579}"/>
              </a:ext>
            </a:extLst>
          </p:cNvPr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8A193786-5431-473B-AB44-E7853FD99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50913"/>
            <a:ext cx="7886700" cy="410076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4BA558-A4F6-4C26-9E98-99C6C5F79B3E}"/>
              </a:ext>
            </a:extLst>
          </p:cNvPr>
          <p:cNvSpPr txBox="1"/>
          <p:nvPr/>
        </p:nvSpPr>
        <p:spPr>
          <a:xfrm>
            <a:off x="4480881" y="3198167"/>
            <a:ext cx="195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&lt;&lt; Error msg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10846</TotalTime>
  <Words>367</Words>
  <Application>Microsoft Office PowerPoint</Application>
  <PresentationFormat>如螢幕大小 (4:3)</PresentationFormat>
  <Paragraphs>47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Calibri Light</vt:lpstr>
      <vt:lpstr>Office 佈景主題</vt:lpstr>
      <vt:lpstr>Windbg教學</vt:lpstr>
      <vt:lpstr>前置</vt:lpstr>
      <vt:lpstr>編輯make.bat</vt:lpstr>
      <vt:lpstr>make.bat編輯後</vt:lpstr>
      <vt:lpstr>執行make.bat</vt:lpstr>
      <vt:lpstr>執行make.bat失敗範例1 (make.bat沒改好、檔案沒放同一資料夾等等)</vt:lpstr>
      <vt:lpstr>執行make.bat失敗範例2 cont.  (修改到程式框架 ex:紅色地方被刪除)</vt:lpstr>
      <vt:lpstr>執行make.bat失敗範例2 cont. (修改到程式框架)</vt:lpstr>
      <vt:lpstr>執行make.bat失敗範例3 (asm code error)</vt:lpstr>
      <vt:lpstr>開啟Windbg.exe</vt:lpstr>
      <vt:lpstr>點選File &gt; Open Executable</vt:lpstr>
      <vt:lpstr>開啟剛剛創立出來的.exe</vt:lpstr>
      <vt:lpstr>(CMD 是用來顯示執行結果)</vt:lpstr>
      <vt:lpstr>點Watch 用來顯示暫存器的值</vt:lpstr>
      <vt:lpstr>輸入想觀察的暫存器</vt:lpstr>
      <vt:lpstr>點Step into一行一行執行程式</vt:lpstr>
      <vt:lpstr>點完後可能會跳出下面的視窗，但這是沒問題的，按下確定後繼續</vt:lpstr>
      <vt:lpstr>黃線指向的是下一行即將執行的CODE</vt:lpstr>
      <vt:lpstr>透過觀察暫存器，檢查code正確與否</vt:lpstr>
      <vt:lpstr>PowerPoint 簡報</vt:lpstr>
      <vt:lpstr>常見錯誤</vt:lpstr>
      <vt:lpstr>1.改紅色地方，其他地方不要改到(.asm檔)</vt:lpstr>
      <vt:lpstr>錯誤範例1: 刪除到exit(.asm檔)</vt:lpstr>
      <vt:lpstr>錯誤範例1:刪除exit可能的error msg</vt:lpstr>
      <vt:lpstr>錯誤範例2:刪除到紅色地方(.asm檔)</vt:lpstr>
      <vt:lpstr>錯誤範例2:刪除後可能的error msg</vt:lpstr>
      <vt:lpstr>2. 重新make</vt:lpstr>
      <vt:lpstr>3. Code error</vt:lpstr>
      <vt:lpstr>3. Code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Mike</cp:lastModifiedBy>
  <cp:revision>72</cp:revision>
  <dcterms:created xsi:type="dcterms:W3CDTF">2015-03-02T11:51:22Z</dcterms:created>
  <dcterms:modified xsi:type="dcterms:W3CDTF">2018-10-17T05:25:42Z</dcterms:modified>
</cp:coreProperties>
</file>