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33E0E2-E508-4535-B7CB-8A734A8C596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E6C8CCFF-7FB0-4921-AF71-48AB387F4E4B}">
      <dgm:prSet phldrT="[文字]"/>
      <dgm:spPr/>
      <dgm:t>
        <a:bodyPr/>
        <a:lstStyle/>
        <a:p>
          <a:r>
            <a:rPr lang="en-US" altLang="zh-TW" dirty="0"/>
            <a:t>Read string</a:t>
          </a:r>
          <a:endParaRPr lang="zh-TW" altLang="en-US" dirty="0"/>
        </a:p>
      </dgm:t>
    </dgm:pt>
    <dgm:pt modelId="{251294A0-8E50-4B92-AB7B-444A2F710D7C}" type="parTrans" cxnId="{ADFCF44E-8A1D-4905-884B-870A14503057}">
      <dgm:prSet/>
      <dgm:spPr/>
      <dgm:t>
        <a:bodyPr/>
        <a:lstStyle/>
        <a:p>
          <a:endParaRPr lang="zh-TW" altLang="en-US"/>
        </a:p>
      </dgm:t>
    </dgm:pt>
    <dgm:pt modelId="{64A8470C-72EF-414E-B9A0-007A4FFEDE0D}" type="sibTrans" cxnId="{ADFCF44E-8A1D-4905-884B-870A14503057}">
      <dgm:prSet/>
      <dgm:spPr/>
      <dgm:t>
        <a:bodyPr/>
        <a:lstStyle/>
        <a:p>
          <a:endParaRPr lang="zh-TW" altLang="en-US"/>
        </a:p>
      </dgm:t>
    </dgm:pt>
    <dgm:pt modelId="{9364084C-832D-4A1A-9C66-ED288D60E8DC}">
      <dgm:prSet phldrT="[文字]"/>
      <dgm:spPr/>
      <dgm:t>
        <a:bodyPr/>
        <a:lstStyle/>
        <a:p>
          <a:r>
            <a:rPr lang="en-US" altLang="zh-TW" dirty="0" err="1"/>
            <a:t>Creat</a:t>
          </a:r>
          <a:r>
            <a:rPr lang="en-US" altLang="zh-TW" dirty="0"/>
            <a:t> tree</a:t>
          </a:r>
          <a:endParaRPr lang="zh-TW" altLang="en-US" dirty="0"/>
        </a:p>
      </dgm:t>
    </dgm:pt>
    <dgm:pt modelId="{A4A9BD36-25AD-4C19-97EF-316929D0E8CC}" type="parTrans" cxnId="{A7BB8557-6446-4460-8B34-917BA822AEAA}">
      <dgm:prSet/>
      <dgm:spPr/>
      <dgm:t>
        <a:bodyPr/>
        <a:lstStyle/>
        <a:p>
          <a:endParaRPr lang="zh-TW" altLang="en-US"/>
        </a:p>
      </dgm:t>
    </dgm:pt>
    <dgm:pt modelId="{F9024A0D-FAF8-45FA-89BD-5D4D36BF9481}" type="sibTrans" cxnId="{A7BB8557-6446-4460-8B34-917BA822AEAA}">
      <dgm:prSet/>
      <dgm:spPr/>
      <dgm:t>
        <a:bodyPr/>
        <a:lstStyle/>
        <a:p>
          <a:endParaRPr lang="zh-TW" altLang="en-US"/>
        </a:p>
      </dgm:t>
    </dgm:pt>
    <dgm:pt modelId="{5A2E7BAD-DC15-416D-AD42-78CA16F1D9E3}">
      <dgm:prSet phldrT="[文字]"/>
      <dgm:spPr/>
      <dgm:t>
        <a:bodyPr/>
        <a:lstStyle/>
        <a:p>
          <a:r>
            <a:rPr lang="en-US" altLang="zh-TW" dirty="0"/>
            <a:t>Search leaf</a:t>
          </a:r>
          <a:endParaRPr lang="zh-TW" altLang="en-US" dirty="0"/>
        </a:p>
      </dgm:t>
    </dgm:pt>
    <dgm:pt modelId="{C0290D18-1737-447C-8FC1-0C20C2D190BB}" type="parTrans" cxnId="{E65EE24B-065C-44F6-A276-B3334A24ADD2}">
      <dgm:prSet/>
      <dgm:spPr/>
      <dgm:t>
        <a:bodyPr/>
        <a:lstStyle/>
        <a:p>
          <a:endParaRPr lang="zh-TW" altLang="en-US"/>
        </a:p>
      </dgm:t>
    </dgm:pt>
    <dgm:pt modelId="{79D75C01-E177-4CA5-ACA4-B1DEC263824D}" type="sibTrans" cxnId="{E65EE24B-065C-44F6-A276-B3334A24ADD2}">
      <dgm:prSet/>
      <dgm:spPr/>
      <dgm:t>
        <a:bodyPr/>
        <a:lstStyle/>
        <a:p>
          <a:endParaRPr lang="zh-TW" altLang="en-US"/>
        </a:p>
      </dgm:t>
    </dgm:pt>
    <dgm:pt modelId="{27F4428C-A37B-40EB-A6AB-4B04F21A1C22}">
      <dgm:prSet phldrT="[文字]"/>
      <dgm:spPr/>
      <dgm:t>
        <a:bodyPr/>
        <a:lstStyle/>
        <a:p>
          <a:r>
            <a:rPr lang="en-US" altLang="zh-TW" dirty="0"/>
            <a:t>Sort and output table </a:t>
          </a:r>
          <a:endParaRPr lang="zh-TW" altLang="en-US" dirty="0"/>
        </a:p>
      </dgm:t>
    </dgm:pt>
    <dgm:pt modelId="{E90EC57C-D0B0-4BCE-9F9C-C0DEFC3A5F99}" type="parTrans" cxnId="{08893E9E-192A-4F3B-9D07-80757A2CB2BF}">
      <dgm:prSet/>
      <dgm:spPr/>
      <dgm:t>
        <a:bodyPr/>
        <a:lstStyle/>
        <a:p>
          <a:endParaRPr lang="zh-TW" altLang="en-US"/>
        </a:p>
      </dgm:t>
    </dgm:pt>
    <dgm:pt modelId="{487BC8DA-83C1-4579-9FDF-8139DE5955EB}" type="sibTrans" cxnId="{08893E9E-192A-4F3B-9D07-80757A2CB2BF}">
      <dgm:prSet/>
      <dgm:spPr/>
      <dgm:t>
        <a:bodyPr/>
        <a:lstStyle/>
        <a:p>
          <a:endParaRPr lang="zh-TW" altLang="en-US"/>
        </a:p>
      </dgm:t>
    </dgm:pt>
    <dgm:pt modelId="{507A444C-074D-4CF3-AC71-49BA4914EA12}">
      <dgm:prSet/>
      <dgm:spPr/>
      <dgm:t>
        <a:bodyPr/>
        <a:lstStyle/>
        <a:p>
          <a:r>
            <a:rPr lang="en-US" altLang="zh-TW" dirty="0"/>
            <a:t>Sort </a:t>
          </a:r>
          <a:endParaRPr lang="zh-TW" altLang="en-US" dirty="0"/>
        </a:p>
      </dgm:t>
    </dgm:pt>
    <dgm:pt modelId="{E2D1DEBF-5408-44B6-8C7A-EA9AB1E5BFC2}" type="parTrans" cxnId="{52A28A0B-61EE-449B-8845-57D00412EAE6}">
      <dgm:prSet/>
      <dgm:spPr/>
      <dgm:t>
        <a:bodyPr/>
        <a:lstStyle/>
        <a:p>
          <a:endParaRPr lang="zh-TW" altLang="en-US"/>
        </a:p>
      </dgm:t>
    </dgm:pt>
    <dgm:pt modelId="{09D50487-61CB-4750-8D3D-8B2DC4F6F1A1}" type="sibTrans" cxnId="{52A28A0B-61EE-449B-8845-57D00412EAE6}">
      <dgm:prSet/>
      <dgm:spPr/>
      <dgm:t>
        <a:bodyPr/>
        <a:lstStyle/>
        <a:p>
          <a:endParaRPr lang="zh-TW" altLang="en-US"/>
        </a:p>
      </dgm:t>
    </dgm:pt>
    <dgm:pt modelId="{28069784-F84A-4796-BB77-FBED32FF11F1}">
      <dgm:prSet/>
      <dgm:spPr/>
      <dgm:t>
        <a:bodyPr/>
        <a:lstStyle/>
        <a:p>
          <a:r>
            <a:rPr lang="en-US" altLang="zh-TW" dirty="0"/>
            <a:t>Linked list</a:t>
          </a:r>
          <a:endParaRPr lang="zh-TW" altLang="en-US" dirty="0"/>
        </a:p>
      </dgm:t>
    </dgm:pt>
    <dgm:pt modelId="{E0552575-04E6-45D5-99CE-FC89DC696BF4}" type="parTrans" cxnId="{996EA7C1-30BC-4938-BE20-DD04D6B2C4E8}">
      <dgm:prSet/>
      <dgm:spPr/>
      <dgm:t>
        <a:bodyPr/>
        <a:lstStyle/>
        <a:p>
          <a:endParaRPr lang="zh-TW" altLang="en-US"/>
        </a:p>
      </dgm:t>
    </dgm:pt>
    <dgm:pt modelId="{BDA1A527-9A96-4970-8776-882FD54A42B7}" type="sibTrans" cxnId="{996EA7C1-30BC-4938-BE20-DD04D6B2C4E8}">
      <dgm:prSet/>
      <dgm:spPr/>
      <dgm:t>
        <a:bodyPr/>
        <a:lstStyle/>
        <a:p>
          <a:endParaRPr lang="zh-TW" altLang="en-US"/>
        </a:p>
      </dgm:t>
    </dgm:pt>
    <dgm:pt modelId="{E187CBDA-DF92-41D7-9801-1E48396F671A}">
      <dgm:prSet/>
      <dgm:spPr/>
      <dgm:t>
        <a:bodyPr/>
        <a:lstStyle/>
        <a:p>
          <a:r>
            <a:rPr lang="en-US" altLang="zh-TW" dirty="0"/>
            <a:t>Sort</a:t>
          </a:r>
          <a:endParaRPr lang="zh-TW" altLang="en-US" dirty="0"/>
        </a:p>
      </dgm:t>
    </dgm:pt>
    <dgm:pt modelId="{F1C1E62D-BDE9-405C-B92A-9EC35C29513F}" type="parTrans" cxnId="{36AFD94A-7194-4DEF-9326-9AE5A873D500}">
      <dgm:prSet/>
      <dgm:spPr/>
      <dgm:t>
        <a:bodyPr/>
        <a:lstStyle/>
        <a:p>
          <a:endParaRPr lang="zh-TW" altLang="en-US"/>
        </a:p>
      </dgm:t>
    </dgm:pt>
    <dgm:pt modelId="{46F6DDF0-42F9-44CB-8A60-603695E2F3A2}" type="sibTrans" cxnId="{36AFD94A-7194-4DEF-9326-9AE5A873D500}">
      <dgm:prSet/>
      <dgm:spPr/>
      <dgm:t>
        <a:bodyPr/>
        <a:lstStyle/>
        <a:p>
          <a:endParaRPr lang="zh-TW" altLang="en-US"/>
        </a:p>
      </dgm:t>
    </dgm:pt>
    <dgm:pt modelId="{72715ADD-DE9A-4ED0-996B-B3A9E0B27612}">
      <dgm:prSet/>
      <dgm:spPr/>
      <dgm:t>
        <a:bodyPr/>
        <a:lstStyle/>
        <a:p>
          <a:endParaRPr lang="zh-TW" altLang="en-US" dirty="0"/>
        </a:p>
      </dgm:t>
    </dgm:pt>
    <dgm:pt modelId="{082EC1DC-AAFF-42D5-B2D1-C06191546AD4}" type="parTrans" cxnId="{466AE03A-E28F-45C9-868D-B89FBD5B441D}">
      <dgm:prSet/>
      <dgm:spPr/>
      <dgm:t>
        <a:bodyPr/>
        <a:lstStyle/>
        <a:p>
          <a:endParaRPr lang="zh-TW" altLang="en-US"/>
        </a:p>
      </dgm:t>
    </dgm:pt>
    <dgm:pt modelId="{4CF9CFE3-33F6-4B9A-8CD2-349D600A948A}" type="sibTrans" cxnId="{466AE03A-E28F-45C9-868D-B89FBD5B441D}">
      <dgm:prSet/>
      <dgm:spPr/>
      <dgm:t>
        <a:bodyPr/>
        <a:lstStyle/>
        <a:p>
          <a:endParaRPr lang="zh-TW" altLang="en-US"/>
        </a:p>
      </dgm:t>
    </dgm:pt>
    <dgm:pt modelId="{69FDC71F-25C0-4DDB-8343-73118F094E8A}">
      <dgm:prSet/>
      <dgm:spPr/>
      <dgm:t>
        <a:bodyPr/>
        <a:lstStyle/>
        <a:p>
          <a:r>
            <a:rPr lang="en-US" altLang="zh-TW" dirty="0"/>
            <a:t>Link	</a:t>
          </a:r>
          <a:endParaRPr lang="zh-TW" altLang="en-US" dirty="0"/>
        </a:p>
      </dgm:t>
    </dgm:pt>
    <dgm:pt modelId="{EC0CB52D-66C5-49D9-9E50-B2A260049342}" type="parTrans" cxnId="{9E37975D-0584-40D5-8930-9FB66B0DAF5D}">
      <dgm:prSet/>
      <dgm:spPr/>
      <dgm:t>
        <a:bodyPr/>
        <a:lstStyle/>
        <a:p>
          <a:endParaRPr lang="zh-TW" altLang="en-US"/>
        </a:p>
      </dgm:t>
    </dgm:pt>
    <dgm:pt modelId="{A03431A7-8835-42E2-B437-E9F588D83986}" type="sibTrans" cxnId="{9E37975D-0584-40D5-8930-9FB66B0DAF5D}">
      <dgm:prSet/>
      <dgm:spPr/>
      <dgm:t>
        <a:bodyPr/>
        <a:lstStyle/>
        <a:p>
          <a:endParaRPr lang="zh-TW" altLang="en-US"/>
        </a:p>
      </dgm:t>
    </dgm:pt>
    <dgm:pt modelId="{5A198B4F-0375-4012-A11D-0D2D8C03C7C0}">
      <dgm:prSet/>
      <dgm:spPr/>
      <dgm:t>
        <a:bodyPr/>
        <a:lstStyle/>
        <a:p>
          <a:r>
            <a:rPr lang="en-US" altLang="zh-TW" dirty="0"/>
            <a:t>Encode</a:t>
          </a:r>
          <a:endParaRPr lang="zh-TW" altLang="en-US" dirty="0"/>
        </a:p>
      </dgm:t>
    </dgm:pt>
    <dgm:pt modelId="{1212B210-F87A-430C-9A4E-500DD59051DA}" type="parTrans" cxnId="{9C717626-3460-488E-A906-ED3510BEED8F}">
      <dgm:prSet/>
      <dgm:spPr/>
      <dgm:t>
        <a:bodyPr/>
        <a:lstStyle/>
        <a:p>
          <a:endParaRPr lang="zh-TW" altLang="en-US"/>
        </a:p>
      </dgm:t>
    </dgm:pt>
    <dgm:pt modelId="{061286D0-E1AC-40AA-863E-B75B6799293D}" type="sibTrans" cxnId="{9C717626-3460-488E-A906-ED3510BEED8F}">
      <dgm:prSet/>
      <dgm:spPr/>
      <dgm:t>
        <a:bodyPr/>
        <a:lstStyle/>
        <a:p>
          <a:endParaRPr lang="zh-TW" altLang="en-US"/>
        </a:p>
      </dgm:t>
    </dgm:pt>
    <dgm:pt modelId="{93664E50-A59F-4DEA-8E35-88FB061C3F28}">
      <dgm:prSet/>
      <dgm:spPr/>
      <dgm:t>
        <a:bodyPr/>
        <a:lstStyle/>
        <a:p>
          <a:r>
            <a:rPr lang="en-US" altLang="zh-TW" dirty="0"/>
            <a:t>Create table	</a:t>
          </a:r>
          <a:endParaRPr lang="zh-TW" altLang="en-US" dirty="0"/>
        </a:p>
      </dgm:t>
    </dgm:pt>
    <dgm:pt modelId="{6BB3BF4F-40B6-4B80-B54D-32BA9C284350}" type="parTrans" cxnId="{4A70A9EA-8085-42AF-B5FF-954434C82ADB}">
      <dgm:prSet/>
      <dgm:spPr/>
      <dgm:t>
        <a:bodyPr/>
        <a:lstStyle/>
        <a:p>
          <a:endParaRPr lang="zh-TW" altLang="en-US"/>
        </a:p>
      </dgm:t>
    </dgm:pt>
    <dgm:pt modelId="{340341E5-DA62-43CC-A298-167EC48228A8}" type="sibTrans" cxnId="{4A70A9EA-8085-42AF-B5FF-954434C82ADB}">
      <dgm:prSet/>
      <dgm:spPr/>
      <dgm:t>
        <a:bodyPr/>
        <a:lstStyle/>
        <a:p>
          <a:endParaRPr lang="zh-TW" altLang="en-US"/>
        </a:p>
      </dgm:t>
    </dgm:pt>
    <dgm:pt modelId="{D3A609F4-D34F-48E0-993F-0908AF4CBD24}">
      <dgm:prSet/>
      <dgm:spPr/>
      <dgm:t>
        <a:bodyPr/>
        <a:lstStyle/>
        <a:p>
          <a:r>
            <a:rPr lang="en-US" altLang="zh-TW" dirty="0"/>
            <a:t>Use code to decode </a:t>
          </a:r>
          <a:endParaRPr lang="zh-TW" altLang="en-US" dirty="0"/>
        </a:p>
      </dgm:t>
    </dgm:pt>
    <dgm:pt modelId="{2C3AE412-9DC7-440B-AB0A-B7745101031D}" type="parTrans" cxnId="{9FB1E0BC-9178-4F94-9FF1-131D34F9C06B}">
      <dgm:prSet/>
      <dgm:spPr/>
      <dgm:t>
        <a:bodyPr/>
        <a:lstStyle/>
        <a:p>
          <a:endParaRPr lang="zh-TW" altLang="en-US"/>
        </a:p>
      </dgm:t>
    </dgm:pt>
    <dgm:pt modelId="{B2FAADC7-BF99-4E0F-A55D-00DE941BB905}" type="sibTrans" cxnId="{9FB1E0BC-9178-4F94-9FF1-131D34F9C06B}">
      <dgm:prSet/>
      <dgm:spPr/>
      <dgm:t>
        <a:bodyPr/>
        <a:lstStyle/>
        <a:p>
          <a:endParaRPr lang="zh-TW" altLang="en-US"/>
        </a:p>
      </dgm:t>
    </dgm:pt>
    <dgm:pt modelId="{6EC915B0-B689-496F-A39A-A6E7B87EF1AD}">
      <dgm:prSet/>
      <dgm:spPr/>
      <dgm:t>
        <a:bodyPr/>
        <a:lstStyle/>
        <a:p>
          <a:r>
            <a:rPr lang="en-US" altLang="zh-TW" dirty="0"/>
            <a:t>Zip ? %</a:t>
          </a:r>
          <a:endParaRPr lang="zh-TW" altLang="en-US" dirty="0"/>
        </a:p>
      </dgm:t>
    </dgm:pt>
    <dgm:pt modelId="{18913688-6D0F-4CB5-A7D4-E6AB6DC685F1}" type="parTrans" cxnId="{6CC4C142-82F0-46C2-8F3C-3BFB289B3E9D}">
      <dgm:prSet/>
      <dgm:spPr/>
      <dgm:t>
        <a:bodyPr/>
        <a:lstStyle/>
        <a:p>
          <a:endParaRPr lang="zh-TW" altLang="en-US"/>
        </a:p>
      </dgm:t>
    </dgm:pt>
    <dgm:pt modelId="{DF420D17-7346-41C1-A43B-B23F09B06738}" type="sibTrans" cxnId="{6CC4C142-82F0-46C2-8F3C-3BFB289B3E9D}">
      <dgm:prSet/>
      <dgm:spPr/>
      <dgm:t>
        <a:bodyPr/>
        <a:lstStyle/>
        <a:p>
          <a:endParaRPr lang="zh-TW" altLang="en-US"/>
        </a:p>
      </dgm:t>
    </dgm:pt>
    <dgm:pt modelId="{59B4868C-4D77-468C-A0CA-0670B0B60A51}" type="pres">
      <dgm:prSet presAssocID="{4B33E0E2-E508-4535-B7CB-8A734A8C596E}" presName="linearFlow" presStyleCnt="0">
        <dgm:presLayoutVars>
          <dgm:dir/>
          <dgm:animLvl val="lvl"/>
          <dgm:resizeHandles val="exact"/>
        </dgm:presLayoutVars>
      </dgm:prSet>
      <dgm:spPr/>
    </dgm:pt>
    <dgm:pt modelId="{7BB84536-2634-4EF9-BC69-05BC90FA38B3}" type="pres">
      <dgm:prSet presAssocID="{E6C8CCFF-7FB0-4921-AF71-48AB387F4E4B}" presName="composite" presStyleCnt="0"/>
      <dgm:spPr/>
    </dgm:pt>
    <dgm:pt modelId="{2A339EA5-DC3F-4ED0-A720-FF8AD307C5D6}" type="pres">
      <dgm:prSet presAssocID="{E6C8CCFF-7FB0-4921-AF71-48AB387F4E4B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43D88DA-0301-4D47-B4CF-DD3285DF8664}" type="pres">
      <dgm:prSet presAssocID="{E6C8CCFF-7FB0-4921-AF71-48AB387F4E4B}" presName="parSh" presStyleLbl="node1" presStyleIdx="0" presStyleCnt="4"/>
      <dgm:spPr/>
    </dgm:pt>
    <dgm:pt modelId="{676C50AF-72A7-412A-AEB3-9D8105108E37}" type="pres">
      <dgm:prSet presAssocID="{E6C8CCFF-7FB0-4921-AF71-48AB387F4E4B}" presName="desTx" presStyleLbl="fgAcc1" presStyleIdx="0" presStyleCnt="4">
        <dgm:presLayoutVars>
          <dgm:bulletEnabled val="1"/>
        </dgm:presLayoutVars>
      </dgm:prSet>
      <dgm:spPr/>
    </dgm:pt>
    <dgm:pt modelId="{C52E199E-0BEE-4367-ABA8-90052BEB018A}" type="pres">
      <dgm:prSet presAssocID="{64A8470C-72EF-414E-B9A0-007A4FFEDE0D}" presName="sibTrans" presStyleLbl="sibTrans2D1" presStyleIdx="0" presStyleCnt="3"/>
      <dgm:spPr/>
    </dgm:pt>
    <dgm:pt modelId="{1ADD969F-A7B1-4A2C-B1C4-1274FDAAFE15}" type="pres">
      <dgm:prSet presAssocID="{64A8470C-72EF-414E-B9A0-007A4FFEDE0D}" presName="connTx" presStyleLbl="sibTrans2D1" presStyleIdx="0" presStyleCnt="3"/>
      <dgm:spPr/>
    </dgm:pt>
    <dgm:pt modelId="{3B4ADF04-226F-4122-B403-58EEE9160397}" type="pres">
      <dgm:prSet presAssocID="{9364084C-832D-4A1A-9C66-ED288D60E8DC}" presName="composite" presStyleCnt="0"/>
      <dgm:spPr/>
    </dgm:pt>
    <dgm:pt modelId="{5FDA4373-BA47-412D-B3FB-99D13C34AA7D}" type="pres">
      <dgm:prSet presAssocID="{9364084C-832D-4A1A-9C66-ED288D60E8D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F21C8E5-1C70-4398-8A5B-80EB508F5A29}" type="pres">
      <dgm:prSet presAssocID="{9364084C-832D-4A1A-9C66-ED288D60E8DC}" presName="parSh" presStyleLbl="node1" presStyleIdx="1" presStyleCnt="4"/>
      <dgm:spPr/>
    </dgm:pt>
    <dgm:pt modelId="{96CAC240-00EB-4457-922D-16DC29A14FD7}" type="pres">
      <dgm:prSet presAssocID="{9364084C-832D-4A1A-9C66-ED288D60E8DC}" presName="desTx" presStyleLbl="fgAcc1" presStyleIdx="1" presStyleCnt="4">
        <dgm:presLayoutVars>
          <dgm:bulletEnabled val="1"/>
        </dgm:presLayoutVars>
      </dgm:prSet>
      <dgm:spPr/>
    </dgm:pt>
    <dgm:pt modelId="{C98FB0B6-51BD-495E-92EE-4DCD38CE396F}" type="pres">
      <dgm:prSet presAssocID="{F9024A0D-FAF8-45FA-89BD-5D4D36BF9481}" presName="sibTrans" presStyleLbl="sibTrans2D1" presStyleIdx="1" presStyleCnt="3"/>
      <dgm:spPr/>
    </dgm:pt>
    <dgm:pt modelId="{49893B39-A1A0-4518-A70E-671AEABC2EDD}" type="pres">
      <dgm:prSet presAssocID="{F9024A0D-FAF8-45FA-89BD-5D4D36BF9481}" presName="connTx" presStyleLbl="sibTrans2D1" presStyleIdx="1" presStyleCnt="3"/>
      <dgm:spPr/>
    </dgm:pt>
    <dgm:pt modelId="{981C2852-62BD-43CF-B749-1E67264DEA0C}" type="pres">
      <dgm:prSet presAssocID="{5A2E7BAD-DC15-416D-AD42-78CA16F1D9E3}" presName="composite" presStyleCnt="0"/>
      <dgm:spPr/>
    </dgm:pt>
    <dgm:pt modelId="{0D918002-BB3D-4E15-B5AA-DA8A6EECAC89}" type="pres">
      <dgm:prSet presAssocID="{5A2E7BAD-DC15-416D-AD42-78CA16F1D9E3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167863B-DFBC-4AB6-BA4F-BDE2E43BCD8E}" type="pres">
      <dgm:prSet presAssocID="{5A2E7BAD-DC15-416D-AD42-78CA16F1D9E3}" presName="parSh" presStyleLbl="node1" presStyleIdx="2" presStyleCnt="4"/>
      <dgm:spPr/>
    </dgm:pt>
    <dgm:pt modelId="{B042662D-A89D-4CA8-AE43-9FD717B669DE}" type="pres">
      <dgm:prSet presAssocID="{5A2E7BAD-DC15-416D-AD42-78CA16F1D9E3}" presName="desTx" presStyleLbl="fgAcc1" presStyleIdx="2" presStyleCnt="4" custLinFactNeighborX="-546" custLinFactNeighborY="1812">
        <dgm:presLayoutVars>
          <dgm:bulletEnabled val="1"/>
        </dgm:presLayoutVars>
      </dgm:prSet>
      <dgm:spPr/>
    </dgm:pt>
    <dgm:pt modelId="{29D3F0BF-864B-4E43-ACFE-3722461E1BCB}" type="pres">
      <dgm:prSet presAssocID="{79D75C01-E177-4CA5-ACA4-B1DEC263824D}" presName="sibTrans" presStyleLbl="sibTrans2D1" presStyleIdx="2" presStyleCnt="3"/>
      <dgm:spPr/>
    </dgm:pt>
    <dgm:pt modelId="{C14894A7-47FB-4F9C-91CD-501869605430}" type="pres">
      <dgm:prSet presAssocID="{79D75C01-E177-4CA5-ACA4-B1DEC263824D}" presName="connTx" presStyleLbl="sibTrans2D1" presStyleIdx="2" presStyleCnt="3"/>
      <dgm:spPr/>
    </dgm:pt>
    <dgm:pt modelId="{E02407B9-DF3B-4556-BAD2-C901154D9905}" type="pres">
      <dgm:prSet presAssocID="{27F4428C-A37B-40EB-A6AB-4B04F21A1C22}" presName="composite" presStyleCnt="0"/>
      <dgm:spPr/>
    </dgm:pt>
    <dgm:pt modelId="{758A3438-CD0D-42B2-929F-AA570E4694A6}" type="pres">
      <dgm:prSet presAssocID="{27F4428C-A37B-40EB-A6AB-4B04F21A1C22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3150731-5E86-41C7-8140-DD5D1E0E3CD9}" type="pres">
      <dgm:prSet presAssocID="{27F4428C-A37B-40EB-A6AB-4B04F21A1C22}" presName="parSh" presStyleLbl="node1" presStyleIdx="3" presStyleCnt="4"/>
      <dgm:spPr/>
    </dgm:pt>
    <dgm:pt modelId="{45EA46A6-5BC0-4893-A546-D7740B4FBE53}" type="pres">
      <dgm:prSet presAssocID="{27F4428C-A37B-40EB-A6AB-4B04F21A1C22}" presName="desTx" presStyleLbl="fgAcc1" presStyleIdx="3" presStyleCnt="4">
        <dgm:presLayoutVars>
          <dgm:bulletEnabled val="1"/>
        </dgm:presLayoutVars>
      </dgm:prSet>
      <dgm:spPr/>
    </dgm:pt>
  </dgm:ptLst>
  <dgm:cxnLst>
    <dgm:cxn modelId="{52A28A0B-61EE-449B-8845-57D00412EAE6}" srcId="{E6C8CCFF-7FB0-4921-AF71-48AB387F4E4B}" destId="{507A444C-074D-4CF3-AC71-49BA4914EA12}" srcOrd="0" destOrd="0" parTransId="{E2D1DEBF-5408-44B6-8C7A-EA9AB1E5BFC2}" sibTransId="{09D50487-61CB-4750-8D3D-8B2DC4F6F1A1}"/>
    <dgm:cxn modelId="{0C439B22-99DD-4980-B155-9FEA79484786}" type="presOf" srcId="{69FDC71F-25C0-4DDB-8343-73118F094E8A}" destId="{96CAC240-00EB-4457-922D-16DC29A14FD7}" srcOrd="0" destOrd="1" presId="urn:microsoft.com/office/officeart/2005/8/layout/process3"/>
    <dgm:cxn modelId="{9C717626-3460-488E-A906-ED3510BEED8F}" srcId="{5A2E7BAD-DC15-416D-AD42-78CA16F1D9E3}" destId="{5A198B4F-0375-4012-A11D-0D2D8C03C7C0}" srcOrd="0" destOrd="0" parTransId="{1212B210-F87A-430C-9A4E-500DD59051DA}" sibTransId="{061286D0-E1AC-40AA-863E-B75B6799293D}"/>
    <dgm:cxn modelId="{427BF533-8522-4144-9F78-D14933012228}" type="presOf" srcId="{27F4428C-A37B-40EB-A6AB-4B04F21A1C22}" destId="{758A3438-CD0D-42B2-929F-AA570E4694A6}" srcOrd="0" destOrd="0" presId="urn:microsoft.com/office/officeart/2005/8/layout/process3"/>
    <dgm:cxn modelId="{79630334-5984-4D58-8083-A496B0E55174}" type="presOf" srcId="{9364084C-832D-4A1A-9C66-ED288D60E8DC}" destId="{1F21C8E5-1C70-4398-8A5B-80EB508F5A29}" srcOrd="1" destOrd="0" presId="urn:microsoft.com/office/officeart/2005/8/layout/process3"/>
    <dgm:cxn modelId="{466AE03A-E28F-45C9-868D-B89FBD5B441D}" srcId="{9364084C-832D-4A1A-9C66-ED288D60E8DC}" destId="{72715ADD-DE9A-4ED0-996B-B3A9E0B27612}" srcOrd="2" destOrd="0" parTransId="{082EC1DC-AAFF-42D5-B2D1-C06191546AD4}" sibTransId="{4CF9CFE3-33F6-4B9A-8CD2-349D600A948A}"/>
    <dgm:cxn modelId="{4161623B-7CA8-46D7-8317-66DB009B4DDA}" type="presOf" srcId="{64A8470C-72EF-414E-B9A0-007A4FFEDE0D}" destId="{1ADD969F-A7B1-4A2C-B1C4-1274FDAAFE15}" srcOrd="1" destOrd="0" presId="urn:microsoft.com/office/officeart/2005/8/layout/process3"/>
    <dgm:cxn modelId="{9E37975D-0584-40D5-8930-9FB66B0DAF5D}" srcId="{9364084C-832D-4A1A-9C66-ED288D60E8DC}" destId="{69FDC71F-25C0-4DDB-8343-73118F094E8A}" srcOrd="1" destOrd="0" parTransId="{EC0CB52D-66C5-49D9-9E50-B2A260049342}" sibTransId="{A03431A7-8835-42E2-B437-E9F588D83986}"/>
    <dgm:cxn modelId="{6CC4C142-82F0-46C2-8F3C-3BFB289B3E9D}" srcId="{27F4428C-A37B-40EB-A6AB-4B04F21A1C22}" destId="{6EC915B0-B689-496F-A39A-A6E7B87EF1AD}" srcOrd="0" destOrd="0" parTransId="{18913688-6D0F-4CB5-A7D4-E6AB6DC685F1}" sibTransId="{DF420D17-7346-41C1-A43B-B23F09B06738}"/>
    <dgm:cxn modelId="{36AFD94A-7194-4DEF-9326-9AE5A873D500}" srcId="{9364084C-832D-4A1A-9C66-ED288D60E8DC}" destId="{E187CBDA-DF92-41D7-9801-1E48396F671A}" srcOrd="0" destOrd="0" parTransId="{F1C1E62D-BDE9-405C-B92A-9EC35C29513F}" sibTransId="{46F6DDF0-42F9-44CB-8A60-603695E2F3A2}"/>
    <dgm:cxn modelId="{E65EE24B-065C-44F6-A276-B3334A24ADD2}" srcId="{4B33E0E2-E508-4535-B7CB-8A734A8C596E}" destId="{5A2E7BAD-DC15-416D-AD42-78CA16F1D9E3}" srcOrd="2" destOrd="0" parTransId="{C0290D18-1737-447C-8FC1-0C20C2D190BB}" sibTransId="{79D75C01-E177-4CA5-ACA4-B1DEC263824D}"/>
    <dgm:cxn modelId="{ADFCF44E-8A1D-4905-884B-870A14503057}" srcId="{4B33E0E2-E508-4535-B7CB-8A734A8C596E}" destId="{E6C8CCFF-7FB0-4921-AF71-48AB387F4E4B}" srcOrd="0" destOrd="0" parTransId="{251294A0-8E50-4B92-AB7B-444A2F710D7C}" sibTransId="{64A8470C-72EF-414E-B9A0-007A4FFEDE0D}"/>
    <dgm:cxn modelId="{8D6CBC50-C347-4536-9020-93AA496A7D72}" type="presOf" srcId="{E187CBDA-DF92-41D7-9801-1E48396F671A}" destId="{96CAC240-00EB-4457-922D-16DC29A14FD7}" srcOrd="0" destOrd="0" presId="urn:microsoft.com/office/officeart/2005/8/layout/process3"/>
    <dgm:cxn modelId="{A7BB8557-6446-4460-8B34-917BA822AEAA}" srcId="{4B33E0E2-E508-4535-B7CB-8A734A8C596E}" destId="{9364084C-832D-4A1A-9C66-ED288D60E8DC}" srcOrd="1" destOrd="0" parTransId="{A4A9BD36-25AD-4C19-97EF-316929D0E8CC}" sibTransId="{F9024A0D-FAF8-45FA-89BD-5D4D36BF9481}"/>
    <dgm:cxn modelId="{87713858-0F9A-44B1-9490-B33BCADC5124}" type="presOf" srcId="{79D75C01-E177-4CA5-ACA4-B1DEC263824D}" destId="{C14894A7-47FB-4F9C-91CD-501869605430}" srcOrd="1" destOrd="0" presId="urn:microsoft.com/office/officeart/2005/8/layout/process3"/>
    <dgm:cxn modelId="{B31A3A59-E2F1-497D-9BD5-C408C37E9F61}" type="presOf" srcId="{28069784-F84A-4796-BB77-FBED32FF11F1}" destId="{676C50AF-72A7-412A-AEB3-9D8105108E37}" srcOrd="0" destOrd="1" presId="urn:microsoft.com/office/officeart/2005/8/layout/process3"/>
    <dgm:cxn modelId="{6E59225A-03E7-481E-8AB4-9A22208891BD}" type="presOf" srcId="{D3A609F4-D34F-48E0-993F-0908AF4CBD24}" destId="{45EA46A6-5BC0-4893-A546-D7740B4FBE53}" srcOrd="0" destOrd="1" presId="urn:microsoft.com/office/officeart/2005/8/layout/process3"/>
    <dgm:cxn modelId="{6A87F07A-99E0-4763-B4CB-C6BF5803388D}" type="presOf" srcId="{64A8470C-72EF-414E-B9A0-007A4FFEDE0D}" destId="{C52E199E-0BEE-4367-ABA8-90052BEB018A}" srcOrd="0" destOrd="0" presId="urn:microsoft.com/office/officeart/2005/8/layout/process3"/>
    <dgm:cxn modelId="{FB9E4182-35C7-4B56-B846-1DB218D68F88}" type="presOf" srcId="{F9024A0D-FAF8-45FA-89BD-5D4D36BF9481}" destId="{C98FB0B6-51BD-495E-92EE-4DCD38CE396F}" srcOrd="0" destOrd="0" presId="urn:microsoft.com/office/officeart/2005/8/layout/process3"/>
    <dgm:cxn modelId="{13DD8785-4682-40D8-902E-A78BF91A8DB2}" type="presOf" srcId="{27F4428C-A37B-40EB-A6AB-4B04F21A1C22}" destId="{03150731-5E86-41C7-8140-DD5D1E0E3CD9}" srcOrd="1" destOrd="0" presId="urn:microsoft.com/office/officeart/2005/8/layout/process3"/>
    <dgm:cxn modelId="{3CB5FB8E-6C0C-48E6-96D3-3C3639E030A3}" type="presOf" srcId="{79D75C01-E177-4CA5-ACA4-B1DEC263824D}" destId="{29D3F0BF-864B-4E43-ACFE-3722461E1BCB}" srcOrd="0" destOrd="0" presId="urn:microsoft.com/office/officeart/2005/8/layout/process3"/>
    <dgm:cxn modelId="{C1489494-9729-4115-ABA1-B48A0E89A47B}" type="presOf" srcId="{6EC915B0-B689-496F-A39A-A6E7B87EF1AD}" destId="{45EA46A6-5BC0-4893-A546-D7740B4FBE53}" srcOrd="0" destOrd="0" presId="urn:microsoft.com/office/officeart/2005/8/layout/process3"/>
    <dgm:cxn modelId="{08893E9E-192A-4F3B-9D07-80757A2CB2BF}" srcId="{4B33E0E2-E508-4535-B7CB-8A734A8C596E}" destId="{27F4428C-A37B-40EB-A6AB-4B04F21A1C22}" srcOrd="3" destOrd="0" parTransId="{E90EC57C-D0B0-4BCE-9F9C-C0DEFC3A5F99}" sibTransId="{487BC8DA-83C1-4579-9FDF-8139DE5955EB}"/>
    <dgm:cxn modelId="{9FCD81AE-807E-41E2-B13E-636947B6373B}" type="presOf" srcId="{507A444C-074D-4CF3-AC71-49BA4914EA12}" destId="{676C50AF-72A7-412A-AEB3-9D8105108E37}" srcOrd="0" destOrd="0" presId="urn:microsoft.com/office/officeart/2005/8/layout/process3"/>
    <dgm:cxn modelId="{B476DAB1-C804-4435-9132-6B1565A1DBA0}" type="presOf" srcId="{F9024A0D-FAF8-45FA-89BD-5D4D36BF9481}" destId="{49893B39-A1A0-4518-A70E-671AEABC2EDD}" srcOrd="1" destOrd="0" presId="urn:microsoft.com/office/officeart/2005/8/layout/process3"/>
    <dgm:cxn modelId="{9FB1E0BC-9178-4F94-9FF1-131D34F9C06B}" srcId="{27F4428C-A37B-40EB-A6AB-4B04F21A1C22}" destId="{D3A609F4-D34F-48E0-993F-0908AF4CBD24}" srcOrd="1" destOrd="0" parTransId="{2C3AE412-9DC7-440B-AB0A-B7745101031D}" sibTransId="{B2FAADC7-BF99-4E0F-A55D-00DE941BB905}"/>
    <dgm:cxn modelId="{996EA7C1-30BC-4938-BE20-DD04D6B2C4E8}" srcId="{E6C8CCFF-7FB0-4921-AF71-48AB387F4E4B}" destId="{28069784-F84A-4796-BB77-FBED32FF11F1}" srcOrd="1" destOrd="0" parTransId="{E0552575-04E6-45D5-99CE-FC89DC696BF4}" sibTransId="{BDA1A527-9A96-4970-8776-882FD54A42B7}"/>
    <dgm:cxn modelId="{099170C4-B233-4006-B615-1AA7318E749A}" type="presOf" srcId="{5A198B4F-0375-4012-A11D-0D2D8C03C7C0}" destId="{B042662D-A89D-4CA8-AE43-9FD717B669DE}" srcOrd="0" destOrd="0" presId="urn:microsoft.com/office/officeart/2005/8/layout/process3"/>
    <dgm:cxn modelId="{70D462C5-A1AB-4E55-9F36-BE28B1C2ED81}" type="presOf" srcId="{93664E50-A59F-4DEA-8E35-88FB061C3F28}" destId="{B042662D-A89D-4CA8-AE43-9FD717B669DE}" srcOrd="0" destOrd="1" presId="urn:microsoft.com/office/officeart/2005/8/layout/process3"/>
    <dgm:cxn modelId="{1EC948D3-CDB3-4E17-B4C2-0CF3157A8229}" type="presOf" srcId="{E6C8CCFF-7FB0-4921-AF71-48AB387F4E4B}" destId="{2A339EA5-DC3F-4ED0-A720-FF8AD307C5D6}" srcOrd="0" destOrd="0" presId="urn:microsoft.com/office/officeart/2005/8/layout/process3"/>
    <dgm:cxn modelId="{6FC8B0DE-F57F-4CB3-9B93-C00D8B246177}" type="presOf" srcId="{9364084C-832D-4A1A-9C66-ED288D60E8DC}" destId="{5FDA4373-BA47-412D-B3FB-99D13C34AA7D}" srcOrd="0" destOrd="0" presId="urn:microsoft.com/office/officeart/2005/8/layout/process3"/>
    <dgm:cxn modelId="{64D2DFE2-70F4-4C51-B614-A3130C38C008}" type="presOf" srcId="{E6C8CCFF-7FB0-4921-AF71-48AB387F4E4B}" destId="{943D88DA-0301-4D47-B4CF-DD3285DF8664}" srcOrd="1" destOrd="0" presId="urn:microsoft.com/office/officeart/2005/8/layout/process3"/>
    <dgm:cxn modelId="{00AA8BE6-52CA-4EFE-8F77-55F4F4EA0466}" type="presOf" srcId="{72715ADD-DE9A-4ED0-996B-B3A9E0B27612}" destId="{96CAC240-00EB-4457-922D-16DC29A14FD7}" srcOrd="0" destOrd="2" presId="urn:microsoft.com/office/officeart/2005/8/layout/process3"/>
    <dgm:cxn modelId="{4A70A9EA-8085-42AF-B5FF-954434C82ADB}" srcId="{5A2E7BAD-DC15-416D-AD42-78CA16F1D9E3}" destId="{93664E50-A59F-4DEA-8E35-88FB061C3F28}" srcOrd="1" destOrd="0" parTransId="{6BB3BF4F-40B6-4B80-B54D-32BA9C284350}" sibTransId="{340341E5-DA62-43CC-A298-167EC48228A8}"/>
    <dgm:cxn modelId="{A8A8CEEB-7390-44B6-A21D-8E0CCC40514B}" type="presOf" srcId="{4B33E0E2-E508-4535-B7CB-8A734A8C596E}" destId="{59B4868C-4D77-468C-A0CA-0670B0B60A51}" srcOrd="0" destOrd="0" presId="urn:microsoft.com/office/officeart/2005/8/layout/process3"/>
    <dgm:cxn modelId="{C3D1CBF2-BE75-40D1-B221-1D3D0C1AC9F6}" type="presOf" srcId="{5A2E7BAD-DC15-416D-AD42-78CA16F1D9E3}" destId="{0D918002-BB3D-4E15-B5AA-DA8A6EECAC89}" srcOrd="0" destOrd="0" presId="urn:microsoft.com/office/officeart/2005/8/layout/process3"/>
    <dgm:cxn modelId="{62B2DDF9-9A81-43CA-B3FC-F2EFF2DE1E96}" type="presOf" srcId="{5A2E7BAD-DC15-416D-AD42-78CA16F1D9E3}" destId="{C167863B-DFBC-4AB6-BA4F-BDE2E43BCD8E}" srcOrd="1" destOrd="0" presId="urn:microsoft.com/office/officeart/2005/8/layout/process3"/>
    <dgm:cxn modelId="{3C924784-5DA9-4ADC-9364-ECB3652A980E}" type="presParOf" srcId="{59B4868C-4D77-468C-A0CA-0670B0B60A51}" destId="{7BB84536-2634-4EF9-BC69-05BC90FA38B3}" srcOrd="0" destOrd="0" presId="urn:microsoft.com/office/officeart/2005/8/layout/process3"/>
    <dgm:cxn modelId="{557B1CF6-C77C-4366-8A9E-8A7ABBCBF2A0}" type="presParOf" srcId="{7BB84536-2634-4EF9-BC69-05BC90FA38B3}" destId="{2A339EA5-DC3F-4ED0-A720-FF8AD307C5D6}" srcOrd="0" destOrd="0" presId="urn:microsoft.com/office/officeart/2005/8/layout/process3"/>
    <dgm:cxn modelId="{64BEE04E-474F-4AFF-ADE8-CFA3585BB3C6}" type="presParOf" srcId="{7BB84536-2634-4EF9-BC69-05BC90FA38B3}" destId="{943D88DA-0301-4D47-B4CF-DD3285DF8664}" srcOrd="1" destOrd="0" presId="urn:microsoft.com/office/officeart/2005/8/layout/process3"/>
    <dgm:cxn modelId="{B9654F5E-2896-42C2-B281-93124CACC48D}" type="presParOf" srcId="{7BB84536-2634-4EF9-BC69-05BC90FA38B3}" destId="{676C50AF-72A7-412A-AEB3-9D8105108E37}" srcOrd="2" destOrd="0" presId="urn:microsoft.com/office/officeart/2005/8/layout/process3"/>
    <dgm:cxn modelId="{24D0B7C4-2748-4242-BEBE-063F21E0A128}" type="presParOf" srcId="{59B4868C-4D77-468C-A0CA-0670B0B60A51}" destId="{C52E199E-0BEE-4367-ABA8-90052BEB018A}" srcOrd="1" destOrd="0" presId="urn:microsoft.com/office/officeart/2005/8/layout/process3"/>
    <dgm:cxn modelId="{98DB4C6E-4047-449E-B756-4508EBBE3FFB}" type="presParOf" srcId="{C52E199E-0BEE-4367-ABA8-90052BEB018A}" destId="{1ADD969F-A7B1-4A2C-B1C4-1274FDAAFE15}" srcOrd="0" destOrd="0" presId="urn:microsoft.com/office/officeart/2005/8/layout/process3"/>
    <dgm:cxn modelId="{4223E663-54A0-4982-B866-A8DC6E1F438E}" type="presParOf" srcId="{59B4868C-4D77-468C-A0CA-0670B0B60A51}" destId="{3B4ADF04-226F-4122-B403-58EEE9160397}" srcOrd="2" destOrd="0" presId="urn:microsoft.com/office/officeart/2005/8/layout/process3"/>
    <dgm:cxn modelId="{520131A8-AA1A-4E00-9192-26FB06A20A1F}" type="presParOf" srcId="{3B4ADF04-226F-4122-B403-58EEE9160397}" destId="{5FDA4373-BA47-412D-B3FB-99D13C34AA7D}" srcOrd="0" destOrd="0" presId="urn:microsoft.com/office/officeart/2005/8/layout/process3"/>
    <dgm:cxn modelId="{C1302B63-BE20-4D1F-818C-D43B03237298}" type="presParOf" srcId="{3B4ADF04-226F-4122-B403-58EEE9160397}" destId="{1F21C8E5-1C70-4398-8A5B-80EB508F5A29}" srcOrd="1" destOrd="0" presId="urn:microsoft.com/office/officeart/2005/8/layout/process3"/>
    <dgm:cxn modelId="{FF1F7290-A386-4846-A08A-F6662B4F3392}" type="presParOf" srcId="{3B4ADF04-226F-4122-B403-58EEE9160397}" destId="{96CAC240-00EB-4457-922D-16DC29A14FD7}" srcOrd="2" destOrd="0" presId="urn:microsoft.com/office/officeart/2005/8/layout/process3"/>
    <dgm:cxn modelId="{5349AC10-7984-43BF-8476-B3FBE6204F1C}" type="presParOf" srcId="{59B4868C-4D77-468C-A0CA-0670B0B60A51}" destId="{C98FB0B6-51BD-495E-92EE-4DCD38CE396F}" srcOrd="3" destOrd="0" presId="urn:microsoft.com/office/officeart/2005/8/layout/process3"/>
    <dgm:cxn modelId="{6B6D4CFA-8BE6-4AB6-ABD5-055A9865F94E}" type="presParOf" srcId="{C98FB0B6-51BD-495E-92EE-4DCD38CE396F}" destId="{49893B39-A1A0-4518-A70E-671AEABC2EDD}" srcOrd="0" destOrd="0" presId="urn:microsoft.com/office/officeart/2005/8/layout/process3"/>
    <dgm:cxn modelId="{7CA7370F-8E6D-412F-9166-CF6A12F6ABC3}" type="presParOf" srcId="{59B4868C-4D77-468C-A0CA-0670B0B60A51}" destId="{981C2852-62BD-43CF-B749-1E67264DEA0C}" srcOrd="4" destOrd="0" presId="urn:microsoft.com/office/officeart/2005/8/layout/process3"/>
    <dgm:cxn modelId="{1F958AA6-AED2-45C5-81E3-68F8517C8BED}" type="presParOf" srcId="{981C2852-62BD-43CF-B749-1E67264DEA0C}" destId="{0D918002-BB3D-4E15-B5AA-DA8A6EECAC89}" srcOrd="0" destOrd="0" presId="urn:microsoft.com/office/officeart/2005/8/layout/process3"/>
    <dgm:cxn modelId="{211B9A89-A903-405C-97E0-C01A5597AF71}" type="presParOf" srcId="{981C2852-62BD-43CF-B749-1E67264DEA0C}" destId="{C167863B-DFBC-4AB6-BA4F-BDE2E43BCD8E}" srcOrd="1" destOrd="0" presId="urn:microsoft.com/office/officeart/2005/8/layout/process3"/>
    <dgm:cxn modelId="{2A90463C-241F-457B-B5CF-6F5E325F772F}" type="presParOf" srcId="{981C2852-62BD-43CF-B749-1E67264DEA0C}" destId="{B042662D-A89D-4CA8-AE43-9FD717B669DE}" srcOrd="2" destOrd="0" presId="urn:microsoft.com/office/officeart/2005/8/layout/process3"/>
    <dgm:cxn modelId="{7A708CBB-62AE-44C6-B238-2C932BB3E2A0}" type="presParOf" srcId="{59B4868C-4D77-468C-A0CA-0670B0B60A51}" destId="{29D3F0BF-864B-4E43-ACFE-3722461E1BCB}" srcOrd="5" destOrd="0" presId="urn:microsoft.com/office/officeart/2005/8/layout/process3"/>
    <dgm:cxn modelId="{E00E80EE-6373-476C-8692-E24D4DF622DF}" type="presParOf" srcId="{29D3F0BF-864B-4E43-ACFE-3722461E1BCB}" destId="{C14894A7-47FB-4F9C-91CD-501869605430}" srcOrd="0" destOrd="0" presId="urn:microsoft.com/office/officeart/2005/8/layout/process3"/>
    <dgm:cxn modelId="{55243280-CB6A-4D88-9FA1-323CCB900D02}" type="presParOf" srcId="{59B4868C-4D77-468C-A0CA-0670B0B60A51}" destId="{E02407B9-DF3B-4556-BAD2-C901154D9905}" srcOrd="6" destOrd="0" presId="urn:microsoft.com/office/officeart/2005/8/layout/process3"/>
    <dgm:cxn modelId="{5228D6E0-3171-4907-BC1D-54837FB377A3}" type="presParOf" srcId="{E02407B9-DF3B-4556-BAD2-C901154D9905}" destId="{758A3438-CD0D-42B2-929F-AA570E4694A6}" srcOrd="0" destOrd="0" presId="urn:microsoft.com/office/officeart/2005/8/layout/process3"/>
    <dgm:cxn modelId="{5E34F399-9B0C-43F1-8B59-6FB99826591B}" type="presParOf" srcId="{E02407B9-DF3B-4556-BAD2-C901154D9905}" destId="{03150731-5E86-41C7-8140-DD5D1E0E3CD9}" srcOrd="1" destOrd="0" presId="urn:microsoft.com/office/officeart/2005/8/layout/process3"/>
    <dgm:cxn modelId="{955F4C33-05F9-44AB-BEDA-DA439F254ADB}" type="presParOf" srcId="{E02407B9-DF3B-4556-BAD2-C901154D9905}" destId="{45EA46A6-5BC0-4893-A546-D7740B4FBE5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D88DA-0301-4D47-B4CF-DD3285DF8664}">
      <dsp:nvSpPr>
        <dsp:cNvPr id="0" name=""/>
        <dsp:cNvSpPr/>
      </dsp:nvSpPr>
      <dsp:spPr>
        <a:xfrm>
          <a:off x="1293" y="1336963"/>
          <a:ext cx="1625700" cy="937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Read string</a:t>
          </a:r>
          <a:endParaRPr lang="zh-TW" altLang="en-US" sz="1700" kern="1200" dirty="0"/>
        </a:p>
      </dsp:txBody>
      <dsp:txXfrm>
        <a:off x="1293" y="1336963"/>
        <a:ext cx="1625700" cy="625173"/>
      </dsp:txXfrm>
    </dsp:sp>
    <dsp:sp modelId="{676C50AF-72A7-412A-AEB3-9D8105108E37}">
      <dsp:nvSpPr>
        <dsp:cNvPr id="0" name=""/>
        <dsp:cNvSpPr/>
      </dsp:nvSpPr>
      <dsp:spPr>
        <a:xfrm>
          <a:off x="334268" y="1962137"/>
          <a:ext cx="1625700" cy="104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700" kern="1200" dirty="0"/>
            <a:t>Sort </a:t>
          </a:r>
          <a:endParaRPr lang="zh-TW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700" kern="1200" dirty="0"/>
            <a:t>Linked list</a:t>
          </a:r>
          <a:endParaRPr lang="zh-TW" altLang="en-US" sz="1700" kern="1200" dirty="0"/>
        </a:p>
      </dsp:txBody>
      <dsp:txXfrm>
        <a:off x="364740" y="1992609"/>
        <a:ext cx="1564756" cy="979456"/>
      </dsp:txXfrm>
    </dsp:sp>
    <dsp:sp modelId="{C52E199E-0BEE-4367-ABA8-90052BEB018A}">
      <dsp:nvSpPr>
        <dsp:cNvPr id="0" name=""/>
        <dsp:cNvSpPr/>
      </dsp:nvSpPr>
      <dsp:spPr>
        <a:xfrm>
          <a:off x="1873444" y="1447174"/>
          <a:ext cx="522474" cy="4047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1873444" y="1528124"/>
        <a:ext cx="401048" cy="242852"/>
      </dsp:txXfrm>
    </dsp:sp>
    <dsp:sp modelId="{1F21C8E5-1C70-4398-8A5B-80EB508F5A29}">
      <dsp:nvSpPr>
        <dsp:cNvPr id="0" name=""/>
        <dsp:cNvSpPr/>
      </dsp:nvSpPr>
      <dsp:spPr>
        <a:xfrm>
          <a:off x="2612795" y="1336963"/>
          <a:ext cx="1625700" cy="937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 err="1"/>
            <a:t>Creat</a:t>
          </a:r>
          <a:r>
            <a:rPr lang="en-US" altLang="zh-TW" sz="1700" kern="1200" dirty="0"/>
            <a:t> tree</a:t>
          </a:r>
          <a:endParaRPr lang="zh-TW" altLang="en-US" sz="1700" kern="1200" dirty="0"/>
        </a:p>
      </dsp:txBody>
      <dsp:txXfrm>
        <a:off x="2612795" y="1336963"/>
        <a:ext cx="1625700" cy="625173"/>
      </dsp:txXfrm>
    </dsp:sp>
    <dsp:sp modelId="{96CAC240-00EB-4457-922D-16DC29A14FD7}">
      <dsp:nvSpPr>
        <dsp:cNvPr id="0" name=""/>
        <dsp:cNvSpPr/>
      </dsp:nvSpPr>
      <dsp:spPr>
        <a:xfrm>
          <a:off x="2945770" y="1962137"/>
          <a:ext cx="1625700" cy="104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700" kern="1200" dirty="0"/>
            <a:t>Sort</a:t>
          </a:r>
          <a:endParaRPr lang="zh-TW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700" kern="1200" dirty="0"/>
            <a:t>Link	</a:t>
          </a:r>
          <a:endParaRPr lang="zh-TW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700" kern="1200" dirty="0"/>
        </a:p>
      </dsp:txBody>
      <dsp:txXfrm>
        <a:off x="2976242" y="1992609"/>
        <a:ext cx="1564756" cy="979456"/>
      </dsp:txXfrm>
    </dsp:sp>
    <dsp:sp modelId="{C98FB0B6-51BD-495E-92EE-4DCD38CE396F}">
      <dsp:nvSpPr>
        <dsp:cNvPr id="0" name=""/>
        <dsp:cNvSpPr/>
      </dsp:nvSpPr>
      <dsp:spPr>
        <a:xfrm>
          <a:off x="4484946" y="1447174"/>
          <a:ext cx="522474" cy="4047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4484946" y="1528124"/>
        <a:ext cx="401048" cy="242852"/>
      </dsp:txXfrm>
    </dsp:sp>
    <dsp:sp modelId="{C167863B-DFBC-4AB6-BA4F-BDE2E43BCD8E}">
      <dsp:nvSpPr>
        <dsp:cNvPr id="0" name=""/>
        <dsp:cNvSpPr/>
      </dsp:nvSpPr>
      <dsp:spPr>
        <a:xfrm>
          <a:off x="5224297" y="1336963"/>
          <a:ext cx="1625700" cy="937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Search leaf</a:t>
          </a:r>
          <a:endParaRPr lang="zh-TW" altLang="en-US" sz="1700" kern="1200" dirty="0"/>
        </a:p>
      </dsp:txBody>
      <dsp:txXfrm>
        <a:off x="5224297" y="1336963"/>
        <a:ext cx="1625700" cy="625173"/>
      </dsp:txXfrm>
    </dsp:sp>
    <dsp:sp modelId="{B042662D-A89D-4CA8-AE43-9FD717B669DE}">
      <dsp:nvSpPr>
        <dsp:cNvPr id="0" name=""/>
        <dsp:cNvSpPr/>
      </dsp:nvSpPr>
      <dsp:spPr>
        <a:xfrm>
          <a:off x="5548396" y="1980989"/>
          <a:ext cx="1625700" cy="104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700" kern="1200" dirty="0"/>
            <a:t>Encode</a:t>
          </a:r>
          <a:endParaRPr lang="zh-TW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700" kern="1200" dirty="0"/>
            <a:t>Create table	</a:t>
          </a:r>
          <a:endParaRPr lang="zh-TW" altLang="en-US" sz="1700" kern="1200" dirty="0"/>
        </a:p>
      </dsp:txBody>
      <dsp:txXfrm>
        <a:off x="5578868" y="2011461"/>
        <a:ext cx="1564756" cy="979456"/>
      </dsp:txXfrm>
    </dsp:sp>
    <dsp:sp modelId="{29D3F0BF-864B-4E43-ACFE-3722461E1BCB}">
      <dsp:nvSpPr>
        <dsp:cNvPr id="0" name=""/>
        <dsp:cNvSpPr/>
      </dsp:nvSpPr>
      <dsp:spPr>
        <a:xfrm>
          <a:off x="7096448" y="1447174"/>
          <a:ext cx="522474" cy="4047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7096448" y="1528124"/>
        <a:ext cx="401048" cy="242852"/>
      </dsp:txXfrm>
    </dsp:sp>
    <dsp:sp modelId="{03150731-5E86-41C7-8140-DD5D1E0E3CD9}">
      <dsp:nvSpPr>
        <dsp:cNvPr id="0" name=""/>
        <dsp:cNvSpPr/>
      </dsp:nvSpPr>
      <dsp:spPr>
        <a:xfrm>
          <a:off x="7835799" y="1336963"/>
          <a:ext cx="1625700" cy="937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Sort and output table </a:t>
          </a:r>
          <a:endParaRPr lang="zh-TW" altLang="en-US" sz="1700" kern="1200" dirty="0"/>
        </a:p>
      </dsp:txBody>
      <dsp:txXfrm>
        <a:off x="7835799" y="1336963"/>
        <a:ext cx="1625700" cy="625173"/>
      </dsp:txXfrm>
    </dsp:sp>
    <dsp:sp modelId="{45EA46A6-5BC0-4893-A546-D7740B4FBE53}">
      <dsp:nvSpPr>
        <dsp:cNvPr id="0" name=""/>
        <dsp:cNvSpPr/>
      </dsp:nvSpPr>
      <dsp:spPr>
        <a:xfrm>
          <a:off x="8168774" y="1962137"/>
          <a:ext cx="1625700" cy="104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700" kern="1200" dirty="0"/>
            <a:t>Zip ? %</a:t>
          </a:r>
          <a:endParaRPr lang="zh-TW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700" kern="1200" dirty="0"/>
            <a:t>Use code to decode </a:t>
          </a:r>
          <a:endParaRPr lang="zh-TW" altLang="en-US" sz="1700" kern="1200" dirty="0"/>
        </a:p>
      </dsp:txBody>
      <dsp:txXfrm>
        <a:off x="8199246" y="1992609"/>
        <a:ext cx="1564756" cy="979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63CDE41-3D4E-45CD-8E6E-840F05F0054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13AAC5-F44A-42EC-9FDD-EC2A82EBF7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4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DE41-3D4E-45CD-8E6E-840F05F0054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AAC5-F44A-42EC-9FDD-EC2A82EBF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43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DE41-3D4E-45CD-8E6E-840F05F0054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AAC5-F44A-42EC-9FDD-EC2A82EBF7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3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DE41-3D4E-45CD-8E6E-840F05F0054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AAC5-F44A-42EC-9FDD-EC2A82EBF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672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DE41-3D4E-45CD-8E6E-840F05F0054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AAC5-F44A-42EC-9FDD-EC2A82EBF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18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DE41-3D4E-45CD-8E6E-840F05F0054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AAC5-F44A-42EC-9FDD-EC2A82EBF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402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DE41-3D4E-45CD-8E6E-840F05F0054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AAC5-F44A-42EC-9FDD-EC2A82EBF7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806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DE41-3D4E-45CD-8E6E-840F05F0054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AAC5-F44A-42EC-9FDD-EC2A82EBF7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787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DE41-3D4E-45CD-8E6E-840F05F0054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AAC5-F44A-42EC-9FDD-EC2A82EBF7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81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DE41-3D4E-45CD-8E6E-840F05F0054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AAC5-F44A-42EC-9FDD-EC2A82EBF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62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DE41-3D4E-45CD-8E6E-840F05F0054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AAC5-F44A-42EC-9FDD-EC2A82EBF7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2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DE41-3D4E-45CD-8E6E-840F05F0054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AAC5-F44A-42EC-9FDD-EC2A82EBF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6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DE41-3D4E-45CD-8E6E-840F05F0054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AAC5-F44A-42EC-9FDD-EC2A82EBF7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65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DE41-3D4E-45CD-8E6E-840F05F0054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AAC5-F44A-42EC-9FDD-EC2A82EBF7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37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DE41-3D4E-45CD-8E6E-840F05F0054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AAC5-F44A-42EC-9FDD-EC2A82EBF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0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DE41-3D4E-45CD-8E6E-840F05F0054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AAC5-F44A-42EC-9FDD-EC2A82EBF7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42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DE41-3D4E-45CD-8E6E-840F05F0054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AAC5-F44A-42EC-9FDD-EC2A82EBF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79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3CDE41-3D4E-45CD-8E6E-840F05F0054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3AAC5-F44A-42EC-9FDD-EC2A82EBF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59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C9262-72E4-4FA0-9CDF-D2A270C89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專題題目</a:t>
            </a:r>
            <a:r>
              <a:rPr lang="en-US" altLang="zh-TW" dirty="0"/>
              <a:t>:</a:t>
            </a:r>
            <a:r>
              <a:rPr lang="zh-TW" altLang="en-US" dirty="0"/>
              <a:t>霍夫曼編碼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45D7F3-0ED7-44BE-B142-0EE668239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第</a:t>
            </a:r>
            <a:r>
              <a:rPr lang="en-US" altLang="zh-TW" dirty="0"/>
              <a:t>60</a:t>
            </a:r>
            <a:r>
              <a:rPr lang="zh-TW" altLang="en-US" dirty="0"/>
              <a:t>組</a:t>
            </a:r>
            <a:endParaRPr lang="en-US" altLang="zh-TW" dirty="0"/>
          </a:p>
          <a:p>
            <a:r>
              <a:rPr lang="zh-TW" altLang="en-US" dirty="0"/>
              <a:t>呂旻翰</a:t>
            </a:r>
            <a:endParaRPr lang="en-US" altLang="zh-TW" dirty="0"/>
          </a:p>
          <a:p>
            <a:r>
              <a:rPr lang="zh-TW" altLang="en-US" dirty="0"/>
              <a:t>郭忠明</a:t>
            </a:r>
          </a:p>
        </p:txBody>
      </p:sp>
    </p:spTree>
    <p:extLst>
      <p:ext uri="{BB962C8B-B14F-4D97-AF65-F5344CB8AC3E}">
        <p14:creationId xmlns:p14="http://schemas.microsoft.com/office/powerpoint/2010/main" val="286187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CDF020-65D6-4B4C-B036-81DFF772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zh-TW" altLang="en-US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8BBEC1-4479-4D62-B932-17E9DFC9C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zh-TW" altLang="en-US" sz="2500" dirty="0"/>
              <a:t>呂旻翰</a:t>
            </a:r>
            <a:r>
              <a:rPr lang="en-US" altLang="zh-TW" sz="2500" dirty="0"/>
              <a:t>:</a:t>
            </a:r>
          </a:p>
          <a:p>
            <a:pPr marL="457200" lvl="1" indent="0">
              <a:buNone/>
            </a:pPr>
            <a:r>
              <a:rPr lang="en-US" altLang="zh-TW" sz="2500" dirty="0" err="1"/>
              <a:t>Readstring</a:t>
            </a:r>
            <a:r>
              <a:rPr lang="en-US" altLang="zh-TW" sz="2500" dirty="0"/>
              <a:t> </a:t>
            </a:r>
            <a:r>
              <a:rPr lang="en-US" altLang="zh-TW" sz="2500" dirty="0" err="1"/>
              <a:t>Readfile</a:t>
            </a:r>
            <a:endParaRPr lang="en-US" altLang="zh-TW" sz="2500" dirty="0"/>
          </a:p>
          <a:p>
            <a:pPr marL="457200" lvl="1" indent="0">
              <a:buNone/>
            </a:pPr>
            <a:r>
              <a:rPr lang="en-US" altLang="zh-TW" sz="2500" dirty="0" err="1"/>
              <a:t>ptt</a:t>
            </a:r>
            <a:r>
              <a:rPr lang="zh-TW" altLang="en-US" sz="2500" dirty="0"/>
              <a:t> 書面報告 測試 修飾 註釋</a:t>
            </a:r>
            <a:endParaRPr lang="en-US" altLang="zh-TW" sz="2500" dirty="0"/>
          </a:p>
          <a:p>
            <a:pPr marL="457200" lvl="1" indent="0">
              <a:buNone/>
            </a:pPr>
            <a:r>
              <a:rPr lang="zh-TW" altLang="en-US" sz="2500" dirty="0"/>
              <a:t>郭忠明</a:t>
            </a:r>
            <a:r>
              <a:rPr lang="en-US" altLang="zh-TW" sz="2500" dirty="0"/>
              <a:t>:</a:t>
            </a:r>
          </a:p>
          <a:p>
            <a:pPr marL="457200" lvl="1" indent="0">
              <a:buNone/>
            </a:pPr>
            <a:r>
              <a:rPr lang="en-US" altLang="zh-TW" dirty="0"/>
              <a:t>Print </a:t>
            </a:r>
            <a:r>
              <a:rPr lang="en-US" altLang="zh-TW" dirty="0" err="1"/>
              <a:t>tprint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err="1"/>
              <a:t>searchleaf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sort</a:t>
            </a:r>
          </a:p>
          <a:p>
            <a:pPr marL="457200" lvl="1" indent="0">
              <a:buNone/>
            </a:pPr>
            <a:r>
              <a:rPr lang="en-US" altLang="zh-TW" dirty="0" err="1"/>
              <a:t>Tablesort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sz="2500" dirty="0"/>
          </a:p>
        </p:txBody>
      </p:sp>
    </p:spTree>
    <p:extLst>
      <p:ext uri="{BB962C8B-B14F-4D97-AF65-F5344CB8AC3E}">
        <p14:creationId xmlns:p14="http://schemas.microsoft.com/office/powerpoint/2010/main" val="88919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F8B836-82BF-4B57-A7EA-31145543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程式結構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17D89BB0-BD34-4109-AE91-2E6E4880E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458116"/>
              </p:ext>
            </p:extLst>
          </p:nvPr>
        </p:nvGraphicFramePr>
        <p:xfrm>
          <a:off x="1100831" y="1535837"/>
          <a:ext cx="9795769" cy="433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132E258F-955F-4704-AE4B-17E1232BA3E6}"/>
              </a:ext>
            </a:extLst>
          </p:cNvPr>
          <p:cNvSpPr txBox="1"/>
          <p:nvPr/>
        </p:nvSpPr>
        <p:spPr>
          <a:xfrm>
            <a:off x="1100831" y="4669654"/>
            <a:ext cx="4856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dirty="0"/>
              <a:t>使用函式庫</a:t>
            </a:r>
            <a:r>
              <a:rPr lang="en-US" altLang="zh-TW" dirty="0"/>
              <a:t>:</a:t>
            </a:r>
          </a:p>
          <a:p>
            <a:pPr lvl="0"/>
            <a:r>
              <a:rPr lang="en-US" altLang="zh-TW" dirty="0"/>
              <a:t>Irvine32.inc</a:t>
            </a:r>
            <a:endParaRPr lang="zh-TW" altLang="zh-TW" dirty="0"/>
          </a:p>
          <a:p>
            <a:pPr lvl="0"/>
            <a:r>
              <a:rPr lang="en-US" altLang="zh-TW" dirty="0"/>
              <a:t>Macros.inc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0182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</TotalTime>
  <Words>75</Words>
  <Application>Microsoft Office PowerPoint</Application>
  <PresentationFormat>寬螢幕</PresentationFormat>
  <Paragraphs>29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6" baseType="lpstr">
      <vt:lpstr>Arial</vt:lpstr>
      <vt:lpstr>Garamond</vt:lpstr>
      <vt:lpstr>有機</vt:lpstr>
      <vt:lpstr>專題題目:霍夫曼編碼</vt:lpstr>
      <vt:lpstr>分工</vt:lpstr>
      <vt:lpstr>程式結構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專題題目:霍夫曼編碼</dc:title>
  <dc:creator>旻翰 呂</dc:creator>
  <cp:lastModifiedBy>旻翰 呂</cp:lastModifiedBy>
  <cp:revision>9</cp:revision>
  <dcterms:created xsi:type="dcterms:W3CDTF">2019-12-21T07:17:17Z</dcterms:created>
  <dcterms:modified xsi:type="dcterms:W3CDTF">2019-12-23T07:15:43Z</dcterms:modified>
</cp:coreProperties>
</file>