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59" r:id="rId5"/>
    <p:sldId id="260" r:id="rId6"/>
    <p:sldId id="270" r:id="rId7"/>
    <p:sldId id="268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啟恩 黃" userId="14519aebf6405eec" providerId="LiveId" clId="{A79B40F4-9364-453F-846A-5CD501717A52}"/>
    <pc:docChg chg="undo custSel addSld delSld modSld sldOrd">
      <pc:chgData name="啟恩 黃" userId="14519aebf6405eec" providerId="LiveId" clId="{A79B40F4-9364-453F-846A-5CD501717A52}" dt="2020-03-28T15:28:17.417" v="3290" actId="1076"/>
      <pc:docMkLst>
        <pc:docMk/>
      </pc:docMkLst>
      <pc:sldChg chg="modSp mod ord">
        <pc:chgData name="啟恩 黃" userId="14519aebf6405eec" providerId="LiveId" clId="{A79B40F4-9364-453F-846A-5CD501717A52}" dt="2020-03-28T15:26:05.365" v="3252" actId="20577"/>
        <pc:sldMkLst>
          <pc:docMk/>
          <pc:sldMk cId="1752171551" sldId="259"/>
        </pc:sldMkLst>
        <pc:spChg chg="mod">
          <ac:chgData name="啟恩 黃" userId="14519aebf6405eec" providerId="LiveId" clId="{A79B40F4-9364-453F-846A-5CD501717A52}" dt="2020-03-28T15:26:05.365" v="3252" actId="20577"/>
          <ac:spMkLst>
            <pc:docMk/>
            <pc:sldMk cId="1752171551" sldId="259"/>
            <ac:spMk id="2" creationId="{00000000-0000-0000-0000-000000000000}"/>
          </ac:spMkLst>
        </pc:spChg>
        <pc:spChg chg="mod">
          <ac:chgData name="啟恩 黃" userId="14519aebf6405eec" providerId="LiveId" clId="{A79B40F4-9364-453F-846A-5CD501717A52}" dt="2020-03-28T15:22:57.242" v="3182" actId="1076"/>
          <ac:spMkLst>
            <pc:docMk/>
            <pc:sldMk cId="1752171551" sldId="259"/>
            <ac:spMk id="3" creationId="{00000000-0000-0000-0000-000000000000}"/>
          </ac:spMkLst>
        </pc:spChg>
      </pc:sldChg>
      <pc:sldChg chg="addSp delSp modSp mod">
        <pc:chgData name="啟恩 黃" userId="14519aebf6405eec" providerId="LiveId" clId="{A79B40F4-9364-453F-846A-5CD501717A52}" dt="2020-03-28T15:26:11.795" v="3256" actId="20577"/>
        <pc:sldMkLst>
          <pc:docMk/>
          <pc:sldMk cId="3733788704" sldId="260"/>
        </pc:sldMkLst>
        <pc:spChg chg="mod">
          <ac:chgData name="啟恩 黃" userId="14519aebf6405eec" providerId="LiveId" clId="{A79B40F4-9364-453F-846A-5CD501717A52}" dt="2020-03-28T15:26:11.795" v="3256" actId="20577"/>
          <ac:spMkLst>
            <pc:docMk/>
            <pc:sldMk cId="3733788704" sldId="260"/>
            <ac:spMk id="2" creationId="{00000000-0000-0000-0000-000000000000}"/>
          </ac:spMkLst>
        </pc:spChg>
        <pc:spChg chg="add del mod">
          <ac:chgData name="啟恩 黃" userId="14519aebf6405eec" providerId="LiveId" clId="{A79B40F4-9364-453F-846A-5CD501717A52}" dt="2020-02-27T07:36:26.174" v="41" actId="21"/>
          <ac:spMkLst>
            <pc:docMk/>
            <pc:sldMk cId="3733788704" sldId="260"/>
            <ac:spMk id="3" creationId="{00000000-0000-0000-0000-000000000000}"/>
          </ac:spMkLst>
        </pc:spChg>
        <pc:spChg chg="add del">
          <ac:chgData name="啟恩 黃" userId="14519aebf6405eec" providerId="LiveId" clId="{A79B40F4-9364-453F-846A-5CD501717A52}" dt="2020-03-28T15:24:54.328" v="3226"/>
          <ac:spMkLst>
            <pc:docMk/>
            <pc:sldMk cId="3733788704" sldId="260"/>
            <ac:spMk id="3" creationId="{6D349B40-01EB-4E03-A971-B552539E561D}"/>
          </ac:spMkLst>
        </pc:spChg>
        <pc:spChg chg="add del mod">
          <ac:chgData name="啟恩 黃" userId="14519aebf6405eec" providerId="LiveId" clId="{A79B40F4-9364-453F-846A-5CD501717A52}" dt="2020-02-27T07:36:22.836" v="40" actId="21"/>
          <ac:spMkLst>
            <pc:docMk/>
            <pc:sldMk cId="3733788704" sldId="260"/>
            <ac:spMk id="7" creationId="{4F5E40A6-7408-412A-95A0-D133B911F6E7}"/>
          </ac:spMkLst>
        </pc:spChg>
        <pc:spChg chg="add mod">
          <ac:chgData name="啟恩 黃" userId="14519aebf6405eec" providerId="LiveId" clId="{A79B40F4-9364-453F-846A-5CD501717A52}" dt="2020-03-28T15:25:37.007" v="3241"/>
          <ac:spMkLst>
            <pc:docMk/>
            <pc:sldMk cId="3733788704" sldId="260"/>
            <ac:spMk id="9" creationId="{4E734B4B-F146-44C5-BA8C-022BE3855AFB}"/>
          </ac:spMkLst>
        </pc:spChg>
        <pc:picChg chg="add del mod">
          <ac:chgData name="啟恩 黃" userId="14519aebf6405eec" providerId="LiveId" clId="{A79B40F4-9364-453F-846A-5CD501717A52}" dt="2020-02-27T07:36:26.174" v="41" actId="21"/>
          <ac:picMkLst>
            <pc:docMk/>
            <pc:sldMk cId="3733788704" sldId="260"/>
            <ac:picMk id="5" creationId="{B886C9B9-CF7A-4ACC-AC4F-D1B23B19D348}"/>
          </ac:picMkLst>
        </pc:picChg>
        <pc:picChg chg="add del mod">
          <ac:chgData name="啟恩 黃" userId="14519aebf6405eec" providerId="LiveId" clId="{A79B40F4-9364-453F-846A-5CD501717A52}" dt="2020-02-27T07:50:29.724" v="761" actId="478"/>
          <ac:picMkLst>
            <pc:docMk/>
            <pc:sldMk cId="3733788704" sldId="260"/>
            <ac:picMk id="11" creationId="{45E2E7F6-D8B0-4B3D-B63A-160807B2F6C8}"/>
          </ac:picMkLst>
        </pc:picChg>
        <pc:picChg chg="add mod">
          <ac:chgData name="啟恩 黃" userId="14519aebf6405eec" providerId="LiveId" clId="{A79B40F4-9364-453F-846A-5CD501717A52}" dt="2020-02-27T07:54:04.563" v="931" actId="1076"/>
          <ac:picMkLst>
            <pc:docMk/>
            <pc:sldMk cId="3733788704" sldId="260"/>
            <ac:picMk id="13" creationId="{B973CD95-8B60-497A-8C7D-5C2FC25FBAF8}"/>
          </ac:picMkLst>
        </pc:picChg>
        <pc:picChg chg="add mod">
          <ac:chgData name="啟恩 黃" userId="14519aebf6405eec" providerId="LiveId" clId="{A79B40F4-9364-453F-846A-5CD501717A52}" dt="2020-02-27T07:54:05.674" v="932" actId="1076"/>
          <ac:picMkLst>
            <pc:docMk/>
            <pc:sldMk cId="3733788704" sldId="260"/>
            <ac:picMk id="15" creationId="{2EF74053-DC01-4E8B-9F8B-69D035D40BC8}"/>
          </ac:picMkLst>
        </pc:picChg>
      </pc:sldChg>
      <pc:sldChg chg="modSp mod">
        <pc:chgData name="啟恩 黃" userId="14519aebf6405eec" providerId="LiveId" clId="{A79B40F4-9364-453F-846A-5CD501717A52}" dt="2020-02-27T07:26:05.626" v="14"/>
        <pc:sldMkLst>
          <pc:docMk/>
          <pc:sldMk cId="1709644472" sldId="265"/>
        </pc:sldMkLst>
        <pc:spChg chg="mod">
          <ac:chgData name="啟恩 黃" userId="14519aebf6405eec" providerId="LiveId" clId="{A79B40F4-9364-453F-846A-5CD501717A52}" dt="2020-02-27T07:26:05.626" v="14"/>
          <ac:spMkLst>
            <pc:docMk/>
            <pc:sldMk cId="1709644472" sldId="265"/>
            <ac:spMk id="5" creationId="{00000000-0000-0000-0000-000000000000}"/>
          </ac:spMkLst>
        </pc:spChg>
      </pc:sldChg>
      <pc:sldChg chg="modSp add del mod">
        <pc:chgData name="啟恩 黃" userId="14519aebf6405eec" providerId="LiveId" clId="{A79B40F4-9364-453F-846A-5CD501717A52}" dt="2020-03-28T15:28:17.417" v="3290" actId="1076"/>
        <pc:sldMkLst>
          <pc:docMk/>
          <pc:sldMk cId="2505868520" sldId="266"/>
        </pc:sldMkLst>
        <pc:spChg chg="mod">
          <ac:chgData name="啟恩 黃" userId="14519aebf6405eec" providerId="LiveId" clId="{A79B40F4-9364-453F-846A-5CD501717A52}" dt="2020-03-28T15:28:17.417" v="3290" actId="1076"/>
          <ac:spMkLst>
            <pc:docMk/>
            <pc:sldMk cId="2505868520" sldId="266"/>
            <ac:spMk id="3" creationId="{00000000-0000-0000-0000-000000000000}"/>
          </ac:spMkLst>
        </pc:spChg>
      </pc:sldChg>
      <pc:sldChg chg="modSp del mod">
        <pc:chgData name="啟恩 黃" userId="14519aebf6405eec" providerId="LiveId" clId="{A79B40F4-9364-453F-846A-5CD501717A52}" dt="2020-02-27T09:00:27.180" v="1120" actId="47"/>
        <pc:sldMkLst>
          <pc:docMk/>
          <pc:sldMk cId="3933505555" sldId="267"/>
        </pc:sldMkLst>
        <pc:spChg chg="mod">
          <ac:chgData name="啟恩 黃" userId="14519aebf6405eec" providerId="LiveId" clId="{A79B40F4-9364-453F-846A-5CD501717A52}" dt="2020-02-27T08:02:26.226" v="1116"/>
          <ac:spMkLst>
            <pc:docMk/>
            <pc:sldMk cId="3933505555" sldId="267"/>
            <ac:spMk id="3" creationId="{00000000-0000-0000-0000-000000000000}"/>
          </ac:spMkLst>
        </pc:spChg>
      </pc:sldChg>
      <pc:sldChg chg="addSp delSp modSp mod ord">
        <pc:chgData name="啟恩 黃" userId="14519aebf6405eec" providerId="LiveId" clId="{A79B40F4-9364-453F-846A-5CD501717A52}" dt="2020-03-28T15:27:09.871" v="3274" actId="20577"/>
        <pc:sldMkLst>
          <pc:docMk/>
          <pc:sldMk cId="3814884198" sldId="268"/>
        </pc:sldMkLst>
        <pc:spChg chg="mod">
          <ac:chgData name="啟恩 黃" userId="14519aebf6405eec" providerId="LiveId" clId="{A79B40F4-9364-453F-846A-5CD501717A52}" dt="2020-03-28T15:27:09.871" v="3274" actId="20577"/>
          <ac:spMkLst>
            <pc:docMk/>
            <pc:sldMk cId="3814884198" sldId="268"/>
            <ac:spMk id="2" creationId="{00000000-0000-0000-0000-000000000000}"/>
          </ac:spMkLst>
        </pc:spChg>
        <pc:spChg chg="del">
          <ac:chgData name="啟恩 黃" userId="14519aebf6405eec" providerId="LiveId" clId="{A79B40F4-9364-453F-846A-5CD501717A52}" dt="2020-02-27T10:23:51.080" v="1937" actId="478"/>
          <ac:spMkLst>
            <pc:docMk/>
            <pc:sldMk cId="3814884198" sldId="268"/>
            <ac:spMk id="3" creationId="{00000000-0000-0000-0000-000000000000}"/>
          </ac:spMkLst>
        </pc:spChg>
        <pc:spChg chg="add del mod">
          <ac:chgData name="啟恩 黃" userId="14519aebf6405eec" providerId="LiveId" clId="{A79B40F4-9364-453F-846A-5CD501717A52}" dt="2020-02-27T10:23:53.563" v="1938" actId="478"/>
          <ac:spMkLst>
            <pc:docMk/>
            <pc:sldMk cId="3814884198" sldId="268"/>
            <ac:spMk id="6" creationId="{D153CD41-6314-45C7-B4C3-E96A48FE758F}"/>
          </ac:spMkLst>
        </pc:spChg>
        <pc:spChg chg="add mod">
          <ac:chgData name="啟恩 黃" userId="14519aebf6405eec" providerId="LiveId" clId="{A79B40F4-9364-453F-846A-5CD501717A52}" dt="2020-02-27T10:50:34.601" v="2504" actId="20577"/>
          <ac:spMkLst>
            <pc:docMk/>
            <pc:sldMk cId="3814884198" sldId="268"/>
            <ac:spMk id="7" creationId="{AE837D4D-ABAD-4D5E-B51E-38D55CAC1D5A}"/>
          </ac:spMkLst>
        </pc:spChg>
        <pc:graphicFrameChg chg="del">
          <ac:chgData name="啟恩 黃" userId="14519aebf6405eec" providerId="LiveId" clId="{A79B40F4-9364-453F-846A-5CD501717A52}" dt="2020-02-27T10:23:46.062" v="1936" actId="478"/>
          <ac:graphicFrameMkLst>
            <pc:docMk/>
            <pc:sldMk cId="3814884198" sldId="268"/>
            <ac:graphicFrameMk id="4" creationId="{00000000-0000-0000-0000-000000000000}"/>
          </ac:graphicFrameMkLst>
        </pc:graphicFrameChg>
        <pc:picChg chg="add del mod">
          <ac:chgData name="啟恩 黃" userId="14519aebf6405eec" providerId="LiveId" clId="{A79B40F4-9364-453F-846A-5CD501717A52}" dt="2020-02-27T10:36:13.415" v="2301" actId="478"/>
          <ac:picMkLst>
            <pc:docMk/>
            <pc:sldMk cId="3814884198" sldId="268"/>
            <ac:picMk id="9" creationId="{BA7F5899-710F-49F6-B9EC-A9281A85875B}"/>
          </ac:picMkLst>
        </pc:picChg>
        <pc:picChg chg="add mod">
          <ac:chgData name="啟恩 黃" userId="14519aebf6405eec" providerId="LiveId" clId="{A79B40F4-9364-453F-846A-5CD501717A52}" dt="2020-02-27T10:36:46.661" v="2310" actId="1076"/>
          <ac:picMkLst>
            <pc:docMk/>
            <pc:sldMk cId="3814884198" sldId="268"/>
            <ac:picMk id="11" creationId="{58F9B124-176C-4527-B7AA-F8CBF9097C71}"/>
          </ac:picMkLst>
        </pc:picChg>
      </pc:sldChg>
      <pc:sldChg chg="modSp add del mod">
        <pc:chgData name="啟恩 黃" userId="14519aebf6405eec" providerId="LiveId" clId="{A79B40F4-9364-453F-846A-5CD501717A52}" dt="2020-02-27T07:53:42.889" v="917" actId="47"/>
        <pc:sldMkLst>
          <pc:docMk/>
          <pc:sldMk cId="958709043" sldId="270"/>
        </pc:sldMkLst>
        <pc:spChg chg="mod">
          <ac:chgData name="啟恩 黃" userId="14519aebf6405eec" providerId="LiveId" clId="{A79B40F4-9364-453F-846A-5CD501717A52}" dt="2020-02-27T07:53:40.491" v="916" actId="21"/>
          <ac:spMkLst>
            <pc:docMk/>
            <pc:sldMk cId="958709043" sldId="270"/>
            <ac:spMk id="9" creationId="{4E734B4B-F146-44C5-BA8C-022BE3855AFB}"/>
          </ac:spMkLst>
        </pc:spChg>
      </pc:sldChg>
      <pc:sldChg chg="addSp delSp modSp add mod">
        <pc:chgData name="啟恩 黃" userId="14519aebf6405eec" providerId="LiveId" clId="{A79B40F4-9364-453F-846A-5CD501717A52}" dt="2020-03-28T15:26:39.223" v="3271" actId="1076"/>
        <pc:sldMkLst>
          <pc:docMk/>
          <pc:sldMk cId="3503161234" sldId="270"/>
        </pc:sldMkLst>
        <pc:spChg chg="mod">
          <ac:chgData name="啟恩 黃" userId="14519aebf6405eec" providerId="LiveId" clId="{A79B40F4-9364-453F-846A-5CD501717A52}" dt="2020-03-28T15:26:39.223" v="3271" actId="1076"/>
          <ac:spMkLst>
            <pc:docMk/>
            <pc:sldMk cId="3503161234" sldId="270"/>
            <ac:spMk id="2" creationId="{00000000-0000-0000-0000-000000000000}"/>
          </ac:spMkLst>
        </pc:spChg>
        <pc:spChg chg="mod ord">
          <ac:chgData name="啟恩 黃" userId="14519aebf6405eec" providerId="LiveId" clId="{A79B40F4-9364-453F-846A-5CD501717A52}" dt="2020-03-28T15:26:36.175" v="3270" actId="167"/>
          <ac:spMkLst>
            <pc:docMk/>
            <pc:sldMk cId="3503161234" sldId="270"/>
            <ac:spMk id="3" creationId="{00000000-0000-0000-0000-000000000000}"/>
          </ac:spMkLst>
        </pc:spChg>
        <pc:spChg chg="add del mod">
          <ac:chgData name="啟恩 黃" userId="14519aebf6405eec" providerId="LiveId" clId="{A79B40F4-9364-453F-846A-5CD501717A52}" dt="2020-03-28T15:26:24.571" v="3269" actId="478"/>
          <ac:spMkLst>
            <pc:docMk/>
            <pc:sldMk cId="3503161234" sldId="270"/>
            <ac:spMk id="4" creationId="{8F136D87-5994-42CA-BF49-6C25C13F7C55}"/>
          </ac:spMkLst>
        </pc:spChg>
        <pc:picChg chg="del">
          <ac:chgData name="啟恩 黃" userId="14519aebf6405eec" providerId="LiveId" clId="{A79B40F4-9364-453F-846A-5CD501717A52}" dt="2020-02-27T09:09:06.121" v="1653" actId="478"/>
          <ac:picMkLst>
            <pc:docMk/>
            <pc:sldMk cId="3503161234" sldId="270"/>
            <ac:picMk id="4" creationId="{00000000-0000-0000-0000-000000000000}"/>
          </ac:picMkLst>
        </pc:picChg>
        <pc:picChg chg="add mod">
          <ac:chgData name="啟恩 黃" userId="14519aebf6405eec" providerId="LiveId" clId="{A79B40F4-9364-453F-846A-5CD501717A52}" dt="2020-02-27T13:12:14.392" v="3038" actId="1582"/>
          <ac:picMkLst>
            <pc:docMk/>
            <pc:sldMk cId="3503161234" sldId="270"/>
            <ac:picMk id="5" creationId="{1D331E09-D237-4E4E-A5C4-ADF0A838DD1E}"/>
          </ac:picMkLst>
        </pc:picChg>
      </pc:sldChg>
      <pc:sldChg chg="addSp delSp modSp add del mod">
        <pc:chgData name="啟恩 黃" userId="14519aebf6405eec" providerId="LiveId" clId="{A79B40F4-9364-453F-846A-5CD501717A52}" dt="2020-02-27T12:54:59.983" v="2883" actId="47"/>
        <pc:sldMkLst>
          <pc:docMk/>
          <pc:sldMk cId="716949113" sldId="271"/>
        </pc:sldMkLst>
        <pc:spChg chg="mod">
          <ac:chgData name="啟恩 黃" userId="14519aebf6405eec" providerId="LiveId" clId="{A79B40F4-9364-453F-846A-5CD501717A52}" dt="2020-02-27T11:28:52.698" v="2694" actId="122"/>
          <ac:spMkLst>
            <pc:docMk/>
            <pc:sldMk cId="716949113" sldId="271"/>
            <ac:spMk id="2" creationId="{00000000-0000-0000-0000-000000000000}"/>
          </ac:spMkLst>
        </pc:spChg>
        <pc:spChg chg="mod">
          <ac:chgData name="啟恩 黃" userId="14519aebf6405eec" providerId="LiveId" clId="{A79B40F4-9364-453F-846A-5CD501717A52}" dt="2020-02-27T11:29:52.975" v="2805" actId="20577"/>
          <ac:spMkLst>
            <pc:docMk/>
            <pc:sldMk cId="716949113" sldId="271"/>
            <ac:spMk id="7" creationId="{AE837D4D-ABAD-4D5E-B51E-38D55CAC1D5A}"/>
          </ac:spMkLst>
        </pc:spChg>
        <pc:picChg chg="add mod">
          <ac:chgData name="啟恩 黃" userId="14519aebf6405eec" providerId="LiveId" clId="{A79B40F4-9364-453F-846A-5CD501717A52}" dt="2020-02-27T12:36:22.818" v="2808" actId="14100"/>
          <ac:picMkLst>
            <pc:docMk/>
            <pc:sldMk cId="716949113" sldId="271"/>
            <ac:picMk id="4" creationId="{22DA09EA-D90A-40E4-ABF8-1020B5BCA594}"/>
          </ac:picMkLst>
        </pc:picChg>
        <pc:picChg chg="del">
          <ac:chgData name="啟恩 黃" userId="14519aebf6405eec" providerId="LiveId" clId="{A79B40F4-9364-453F-846A-5CD501717A52}" dt="2020-02-27T11:29:49.800" v="2804" actId="478"/>
          <ac:picMkLst>
            <pc:docMk/>
            <pc:sldMk cId="716949113" sldId="271"/>
            <ac:picMk id="11" creationId="{58F9B124-176C-4527-B7AA-F8CBF9097C71}"/>
          </ac:picMkLst>
        </pc:picChg>
      </pc:sldChg>
      <pc:sldChg chg="addSp delSp modSp add del mod">
        <pc:chgData name="啟恩 黃" userId="14519aebf6405eec" providerId="LiveId" clId="{A79B40F4-9364-453F-846A-5CD501717A52}" dt="2020-02-27T12:55:05.798" v="2886" actId="47"/>
        <pc:sldMkLst>
          <pc:docMk/>
          <pc:sldMk cId="499333890" sldId="272"/>
        </pc:sldMkLst>
        <pc:spChg chg="mod">
          <ac:chgData name="啟恩 黃" userId="14519aebf6405eec" providerId="LiveId" clId="{A79B40F4-9364-453F-846A-5CD501717A52}" dt="2020-02-27T12:37:18.890" v="2882" actId="20577"/>
          <ac:spMkLst>
            <pc:docMk/>
            <pc:sldMk cId="499333890" sldId="272"/>
            <ac:spMk id="2" creationId="{00000000-0000-0000-0000-000000000000}"/>
          </ac:spMkLst>
        </pc:spChg>
        <pc:spChg chg="add del mod">
          <ac:chgData name="啟恩 黃" userId="14519aebf6405eec" providerId="LiveId" clId="{A79B40F4-9364-453F-846A-5CD501717A52}" dt="2020-02-27T12:36:43.438" v="2812" actId="478"/>
          <ac:spMkLst>
            <pc:docMk/>
            <pc:sldMk cId="499333890" sldId="272"/>
            <ac:spMk id="4" creationId="{6343D689-2D73-4176-AF83-DAEF36E74D9D}"/>
          </ac:spMkLst>
        </pc:spChg>
        <pc:spChg chg="del">
          <ac:chgData name="啟恩 黃" userId="14519aebf6405eec" providerId="LiveId" clId="{A79B40F4-9364-453F-846A-5CD501717A52}" dt="2020-02-27T12:36:41.809" v="2811" actId="478"/>
          <ac:spMkLst>
            <pc:docMk/>
            <pc:sldMk cId="499333890" sldId="272"/>
            <ac:spMk id="7" creationId="{AE837D4D-ABAD-4D5E-B51E-38D55CAC1D5A}"/>
          </ac:spMkLst>
        </pc:spChg>
        <pc:picChg chg="del">
          <ac:chgData name="啟恩 黃" userId="14519aebf6405eec" providerId="LiveId" clId="{A79B40F4-9364-453F-846A-5CD501717A52}" dt="2020-02-27T12:36:36.666" v="2810" actId="478"/>
          <ac:picMkLst>
            <pc:docMk/>
            <pc:sldMk cId="499333890" sldId="272"/>
            <ac:picMk id="11" creationId="{58F9B124-176C-4527-B7AA-F8CBF9097C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6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9F64-6C07-4F54-8E93-F9E289B437BD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18SFyzWhc57aMTtn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程式語言第四章習題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CE2004</a:t>
            </a:r>
            <a:r>
              <a:rPr lang="zh-TW" altLang="en-US" dirty="0">
                <a:solidFill>
                  <a:prstClr val="black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－程式語言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6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課程問卷調查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719" y="1690688"/>
            <a:ext cx="11362999" cy="4384992"/>
          </a:xfrm>
        </p:spPr>
        <p:txBody>
          <a:bodyPr>
            <a:norm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請協助填寫各章節課程難易度調查。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CH1-CH4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：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  <a:hlinkClick r:id="rId2"/>
              </a:rPr>
              <a:t>https://goo.gl/forms/18SFyzWhc57aMTtn1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請勿重複填寫，感謝各位！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2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上機測驗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一共四題</a:t>
            </a:r>
          </a:p>
        </p:txBody>
      </p:sp>
    </p:spTree>
    <p:extLst>
      <p:ext uri="{BB962C8B-B14F-4D97-AF65-F5344CB8AC3E}">
        <p14:creationId xmlns:p14="http://schemas.microsoft.com/office/powerpoint/2010/main" val="17096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4-1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20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3528" y="1690688"/>
            <a:ext cx="11244943" cy="4970829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請評估下列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Matlab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敘述式的真偽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(a) 5 &gt;= 5.5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(b) 20 &gt; 20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(c) 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xor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(17 – pi &lt; 15, pi &lt; 3)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(d) true &gt; false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(e) ~~(35/17) == (35/17)</a:t>
            </a:r>
          </a:p>
          <a:p>
            <a:pPr algn="just"/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/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請將檔案寫成一個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M-file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，檔名為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test1.m</a:t>
            </a:r>
          </a:p>
          <a:p>
            <a:pPr algn="just"/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須將執行印出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真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(1)/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偽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(0) 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結果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用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fprintf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, 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disp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…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都可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,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格式清楚即可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)</a:t>
            </a:r>
          </a:p>
          <a:p>
            <a:pPr algn="just"/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{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結果未必要是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bool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型態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但也請別轉成怪異的型態給我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~~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}</a:t>
            </a:r>
          </a:p>
          <a:p>
            <a:pPr algn="just"/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17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130" y="-96514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4-2 : 25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E734B4B-F146-44C5-BA8C-022BE38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83" y="1065320"/>
            <a:ext cx="11333087" cy="571278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世紀大發現</a:t>
            </a:r>
            <a:r>
              <a:rPr lang="en-US" altLang="zh-TW" dirty="0"/>
              <a:t>!!</a:t>
            </a:r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zh-TW" altLang="en-US" dirty="0"/>
              <a:t>計算出的數值對歐拉恆等式提出反證 </a:t>
            </a:r>
            <a:r>
              <a:rPr lang="en-US" altLang="zh-TW" dirty="0"/>
              <a:t>!!</a:t>
            </a:r>
          </a:p>
          <a:p>
            <a:r>
              <a:rPr lang="zh-TW" altLang="en-US" dirty="0"/>
              <a:t>請您參考下圖中的程式，請嘗試修正程式的錯誤；以協助釐清這場世紀大誤會！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注意：請先用</a:t>
            </a:r>
            <a:r>
              <a:rPr lang="en-US" altLang="zh-TW" dirty="0"/>
              <a:t>(</a:t>
            </a:r>
            <a:r>
              <a:rPr lang="en-US" altLang="zh-TW" dirty="0" err="1"/>
              <a:t>fprintf</a:t>
            </a:r>
            <a:r>
              <a:rPr lang="en-US" altLang="zh-TW" dirty="0"/>
              <a:t>, </a:t>
            </a:r>
            <a:r>
              <a:rPr lang="en-US" altLang="zh-TW" dirty="0" err="1"/>
              <a:t>disp</a:t>
            </a:r>
            <a:r>
              <a:rPr lang="en-US" altLang="zh-TW" dirty="0"/>
              <a:t>)</a:t>
            </a:r>
            <a:r>
              <a:rPr lang="zh-TW" altLang="en-US" dirty="0">
                <a:solidFill>
                  <a:srgbClr val="FF0000"/>
                </a:solidFill>
              </a:rPr>
              <a:t>印出</a:t>
            </a:r>
            <a:r>
              <a:rPr lang="en-US" altLang="zh-TW" dirty="0">
                <a:solidFill>
                  <a:srgbClr val="FF0000"/>
                </a:solidFill>
              </a:rPr>
              <a:t>(10</a:t>
            </a:r>
            <a:r>
              <a:rPr lang="zh-TW" altLang="en-US" dirty="0">
                <a:solidFill>
                  <a:srgbClr val="FF0000"/>
                </a:solidFill>
              </a:rPr>
              <a:t>字以內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程式出了何種錯誤</a:t>
            </a:r>
            <a:r>
              <a:rPr lang="en-US" altLang="zh-TW" dirty="0"/>
              <a:t>?</a:t>
            </a:r>
            <a:r>
              <a:rPr lang="zh-TW" altLang="en-US" dirty="0"/>
              <a:t> 再添加修正項於</a:t>
            </a:r>
            <a:r>
              <a:rPr lang="en-US" altLang="zh-TW" dirty="0"/>
              <a:t>if-else</a:t>
            </a:r>
            <a:r>
              <a:rPr lang="zh-TW" altLang="en-US" dirty="0"/>
              <a:t>判斷式，以使結果</a:t>
            </a:r>
            <a:r>
              <a:rPr lang="zh-TW" altLang="en-US" dirty="0">
                <a:solidFill>
                  <a:srgbClr val="FF0000"/>
                </a:solidFill>
              </a:rPr>
              <a:t>正確輸出 </a:t>
            </a:r>
            <a:r>
              <a:rPr lang="en-US" altLang="zh-TW" dirty="0">
                <a:solidFill>
                  <a:srgbClr val="FF0000"/>
                </a:solidFill>
              </a:rPr>
              <a:t>’the same’</a:t>
            </a:r>
          </a:p>
          <a:p>
            <a:r>
              <a:rPr lang="en-US" altLang="zh-TW" dirty="0"/>
              <a:t>Hint : </a:t>
            </a:r>
            <a:r>
              <a:rPr lang="zh-TW" altLang="en-US" dirty="0"/>
              <a:t>課本第</a:t>
            </a:r>
            <a:r>
              <a:rPr lang="en-US" altLang="zh-TW" dirty="0"/>
              <a:t>149</a:t>
            </a:r>
            <a:r>
              <a:rPr lang="zh-TW" altLang="en-US" dirty="0"/>
              <a:t>頁</a:t>
            </a:r>
            <a:r>
              <a:rPr lang="en-US" altLang="zh-TW" dirty="0"/>
              <a:t>,</a:t>
            </a:r>
            <a:r>
              <a:rPr lang="zh-TW" altLang="en-US" dirty="0"/>
              <a:t>或請</a:t>
            </a:r>
            <a:r>
              <a:rPr lang="en-US" altLang="zh-TW" dirty="0"/>
              <a:t>google </a:t>
            </a:r>
            <a:r>
              <a:rPr lang="en-US" altLang="zh-TW" dirty="0">
                <a:solidFill>
                  <a:srgbClr val="0070C0"/>
                </a:solidFill>
              </a:rPr>
              <a:t>“roundoff error”</a:t>
            </a:r>
          </a:p>
          <a:p>
            <a:r>
              <a:rPr lang="zh-TW" altLang="en-US" dirty="0"/>
              <a:t>將檔案寫成一個</a:t>
            </a:r>
            <a:r>
              <a:rPr lang="en-US" altLang="zh-TW" dirty="0"/>
              <a:t>M-file</a:t>
            </a:r>
            <a:r>
              <a:rPr lang="zh-TW" altLang="en-US" dirty="0"/>
              <a:t>，檔名為</a:t>
            </a:r>
            <a:r>
              <a:rPr lang="en-US" altLang="zh-TW" dirty="0"/>
              <a:t>test2.m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973CD95-8B60-497A-8C7D-5C2FC25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42" y="2174165"/>
            <a:ext cx="6488417" cy="25096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EF74053-DC01-4E8B-9F8B-69D035D40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9" y="3258928"/>
            <a:ext cx="3160047" cy="13255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3378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86" y="1319598"/>
            <a:ext cx="11661726" cy="4474713"/>
          </a:xfrm>
        </p:spPr>
        <p:txBody>
          <a:bodyPr>
            <a:normAutofit fontScale="92500"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請用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switch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寫一個程式。當使用者星期幾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(1~7)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時，程式會輸出對應的英文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(Mon, Tue, …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只要開頭大寫的三個字母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若輸入不符合的字串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如大於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7,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小於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1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，則用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if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式判斷後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,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回傳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確切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錯誤訊息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其中可用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/>
              </a:rPr>
              <a:t>disp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([‘...’])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或</a:t>
            </a: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/>
              </a:rPr>
              <a:t>fprintf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(…)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輸出訊息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但請不要用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try catch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處理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/>
              </a:rPr>
              <a:t>!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/>
              </a:rPr>
              <a:t>)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/>
              </a:rPr>
              <a:t>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將檔案寫成一個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M-file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，檔名為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test3.m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68" y="136014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4-3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25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331E09-D237-4E4E-A5C4-ADF0A838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50" y="4469363"/>
            <a:ext cx="4491996" cy="22526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31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4-4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30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分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E837D4D-ABAD-4D5E-B51E-38D55CAC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67" y="1319598"/>
            <a:ext cx="10825480" cy="5338654"/>
          </a:xfrm>
        </p:spPr>
        <p:txBody>
          <a:bodyPr>
            <a:normAutofit fontScale="92500" lnSpcReduction="10000"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請將下列程式輸入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M-file,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如何用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try catch 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處理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,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而</a:t>
            </a:r>
            <a:r>
              <a:rPr lang="zh-TW" altLang="en-US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不刪除任何一行程式</a:t>
            </a:r>
            <a:r>
              <a:rPr lang="en-US" altLang="zh-TW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,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使程式能運行到最後看到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’At the end of program’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?</a:t>
            </a: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5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將檔名命名為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test4.m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  <a:p>
            <a:pPr algn="just" hangingPunct="0">
              <a:lnSpc>
                <a:spcPct val="150000"/>
              </a:lnSpc>
            </a:pP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F9B124-176C-4527-B7AA-F8CBF909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9" y="2876366"/>
            <a:ext cx="9466137" cy="28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上傳檔案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298" y="1862947"/>
            <a:ext cx="11422224" cy="4351338"/>
          </a:xfrm>
        </p:spPr>
        <p:txBody>
          <a:bodyPr>
            <a:normAutofit/>
          </a:bodyPr>
          <a:lstStyle/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完成習題後，將所有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檔案壓縮成一個檔案</a:t>
            </a:r>
            <a:endParaRPr kumimoji="1" lang="en-US" altLang="zh-TW" sz="36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檔案命名為：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學號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_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姓名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.zip</a:t>
            </a:r>
          </a:p>
          <a:p>
            <a:pPr marL="0" indent="0" algn="just" hangingPunct="0">
              <a:buNone/>
            </a:pP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		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        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(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例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:106502123_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王小名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.zip)</a:t>
            </a: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上傳至</a:t>
            </a:r>
            <a:r>
              <a:rPr kumimoji="1" lang="en-US" altLang="zh-TW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LMS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裡「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我的作業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」的「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0330_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課堂作業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」</a:t>
            </a:r>
            <a:endParaRPr kumimoji="1" lang="en-US" altLang="zh-TW" sz="36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b="1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  <a:r>
              <a:rPr kumimoji="1" lang="zh-TW" altLang="en-US" sz="3600" b="1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請勿抄襲</a:t>
            </a:r>
            <a:endParaRPr kumimoji="1" lang="en-US" altLang="zh-TW" sz="3600" b="1" dirty="0">
              <a:solidFill>
                <a:srgbClr val="FF0000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/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作業請依照以上格式繳交，如有錯誤，分數一律</a:t>
            </a:r>
            <a:r>
              <a:rPr kumimoji="1" lang="en-US" altLang="zh-TW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5</a:t>
            </a:r>
            <a:r>
              <a:rPr kumimoji="1" lang="zh-TW" altLang="en-US" sz="3600" dirty="0">
                <a:solidFill>
                  <a:srgbClr val="FF000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折</a:t>
            </a:r>
            <a:r>
              <a:rPr kumimoji="1" lang="zh-TW" altLang="en-US" sz="36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58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490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Noto Sans CJK TC DemiLight</vt:lpstr>
      <vt:lpstr>新細明體</vt:lpstr>
      <vt:lpstr>Arial</vt:lpstr>
      <vt:lpstr>Calibri</vt:lpstr>
      <vt:lpstr>Calibri Light</vt:lpstr>
      <vt:lpstr>Office 佈景主題</vt:lpstr>
      <vt:lpstr>程式語言第四章習題</vt:lpstr>
      <vt:lpstr>課程問卷調查</vt:lpstr>
      <vt:lpstr>上機測驗</vt:lpstr>
      <vt:lpstr>4-1 : 20分</vt:lpstr>
      <vt:lpstr>4-2 : 25分</vt:lpstr>
      <vt:lpstr>4-3 : 25分</vt:lpstr>
      <vt:lpstr>4-4 : 30分</vt:lpstr>
      <vt:lpstr>上傳檔案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程式語言第四章習題</dc:title>
  <dc:creator>劉文誠</dc:creator>
  <cp:lastModifiedBy>冠妤 賴</cp:lastModifiedBy>
  <cp:revision>66</cp:revision>
  <dcterms:created xsi:type="dcterms:W3CDTF">2014-03-09T21:55:01Z</dcterms:created>
  <dcterms:modified xsi:type="dcterms:W3CDTF">2020-03-29T12:15:06Z</dcterms:modified>
</cp:coreProperties>
</file>