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7" r:id="rId6"/>
    <p:sldId id="265" r:id="rId7"/>
    <p:sldId id="270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8" autoAdjust="0"/>
    <p:restoredTop sz="94660"/>
  </p:normalViewPr>
  <p:slideViewPr>
    <p:cSldViewPr>
      <p:cViewPr varScale="1">
        <p:scale>
          <a:sx n="74" d="100"/>
          <a:sy n="74" d="100"/>
        </p:scale>
        <p:origin x="91" y="4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3EBF6C4-1851-41E8-A6CD-3B404E8156F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2019/5/28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9EC957-4C6E-45B0-922D-7CA55589380A}" type="datetime1">
              <a:rPr lang="zh-TW" altLang="en-US" smtClean="0"/>
              <a:pPr/>
              <a:t>2019/5/28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EE2CF44-2B13-41B4-A334-1CDF534EEBB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2B2A80-7230-43D8-9CB1-0F0CAC34BD7F}" type="datetime1">
              <a:rPr lang="zh-TW" altLang="en-US" smtClean="0"/>
              <a:pPr/>
              <a:t>2019/5/28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2C51BE-0E77-4F3A-8913-F76B25DFEC0A}" type="datetime1">
              <a:rPr lang="zh-TW" altLang="en-US" smtClean="0"/>
              <a:pPr/>
              <a:t>2019/5/28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B31222-0B1A-47A1-81BF-B86ACBE9B9A6}" type="datetime1">
              <a:rPr lang="zh-TW" altLang="en-US" smtClean="0"/>
              <a:pPr/>
              <a:t>2019/5/28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001FBFB-8A79-4EE3-A37D-2DF6EB7797BC}" type="datetime1">
              <a:rPr lang="zh-TW" altLang="en-US" smtClean="0"/>
              <a:pPr/>
              <a:t>2019/5/28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ABB203-527F-46EE-8203-BDFB05878065}" type="datetime1">
              <a:rPr lang="zh-TW" altLang="en-US" smtClean="0"/>
              <a:pPr/>
              <a:t>2019/5/28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6E1E0-FA4C-4124-8ECA-EE8B26177861}" type="datetime1">
              <a:rPr lang="zh-TW" altLang="en-US" smtClean="0"/>
              <a:pPr/>
              <a:t>2019/5/28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DB054C-BA51-48C2-A4A7-1C8EEBBBDC57}" type="datetime1">
              <a:rPr lang="zh-TW" altLang="en-US" smtClean="0"/>
              <a:pPr/>
              <a:t>2019/5/28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2E5F5-CAC3-417E-8791-C723087DB7DE}" type="datetime1">
              <a:rPr lang="zh-TW" altLang="en-US" smtClean="0"/>
              <a:pPr/>
              <a:t>2019/5/28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95C52DE-0BFC-4018-9682-B8A996EDF637}" type="datetime1">
              <a:rPr lang="zh-TW" altLang="en-US" smtClean="0"/>
              <a:pPr/>
              <a:t>2019/5/28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742896-0FCD-44B4-B448-DD813322AFA3}" type="datetime1">
              <a:rPr lang="zh-TW" altLang="en-US" smtClean="0"/>
              <a:pPr/>
              <a:t>2019/5/28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猜數字 雙模式 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第九組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enghei"/>
              </a:rPr>
              <a:t>分工</a:t>
            </a:r>
          </a:p>
        </p:txBody>
      </p:sp>
      <p:graphicFrame>
        <p:nvGraphicFramePr>
          <p:cNvPr id="5" name="內容預留位置 4" descr="3 欄 4 列的表格範例" title="表格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5864814"/>
              </p:ext>
            </p:extLst>
          </p:nvPr>
        </p:nvGraphicFramePr>
        <p:xfrm>
          <a:off x="1749009" y="2060848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>
                          <a:latin typeface="Microsoft Jenghei"/>
                        </a:rPr>
                        <a:t>資工一</a:t>
                      </a:r>
                      <a:r>
                        <a:rPr lang="en-US" altLang="zh-TW" noProof="0" dirty="0">
                          <a:latin typeface="Microsoft Jenghei"/>
                        </a:rPr>
                        <a:t>B</a:t>
                      </a:r>
                      <a:endParaRPr lang="zh-TW" altLang="en-US" noProof="0" dirty="0">
                        <a:latin typeface="Microsoft J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Microsoft Jenghei"/>
                        </a:rPr>
                        <a:t>呂旻翰</a:t>
                      </a:r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Microsoft Jenghei"/>
                        </a:rPr>
                        <a:t>郭忠明</a:t>
                      </a:r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Microsoft Jenghei"/>
                        </a:rPr>
                        <a:t>給人猜</a:t>
                      </a:r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Microsoft Jenghei"/>
                        </a:rPr>
                        <a:t>給電腦猜</a:t>
                      </a:r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endParaRPr lang="zh-TW" altLang="en-US" noProof="0" dirty="0">
                        <a:latin typeface="Microsoft J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Microsoft Jenghei"/>
                        </a:rPr>
                        <a:t>美工</a:t>
                      </a:r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給人猜 模式介紹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880120"/>
          </a:xfrm>
        </p:spPr>
        <p:txBody>
          <a:bodyPr rtlCol="0">
            <a:normAutofit fontScale="92500"/>
          </a:bodyPr>
          <a:lstStyle/>
          <a:p>
            <a:pPr marL="0" indent="0" rtl="0">
              <a:buNone/>
            </a:pPr>
            <a:r>
              <a:rPr lang="zh-TW" altLang="en-US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電腦先選定一組四個不重複的數字 然後依據玩家的猜測 回答幾</a:t>
            </a:r>
            <a:r>
              <a:rPr lang="en-US" altLang="zh-TW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</a:t>
            </a:r>
            <a:r>
              <a:rPr lang="zh-TW" altLang="en-US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幾</a:t>
            </a:r>
            <a:r>
              <a:rPr lang="en-US" altLang="zh-TW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</a:t>
            </a:r>
            <a:r>
              <a:rPr lang="zh-TW" altLang="en-US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其中 </a:t>
            </a:r>
            <a:r>
              <a:rPr lang="en-US" altLang="zh-TW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</a:t>
            </a:r>
            <a:r>
              <a:rPr lang="zh-TW" altLang="en-US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為數字正確且位置正確 </a:t>
            </a:r>
            <a:r>
              <a:rPr lang="en-US" altLang="zh-TW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</a:t>
            </a:r>
            <a:r>
              <a:rPr lang="zh-TW" altLang="en-US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為數字正確但位置錯誤</a:t>
            </a:r>
            <a:endParaRPr lang="en-US" altLang="zh-TW" sz="2700" dirty="0"/>
          </a:p>
          <a:p>
            <a:pPr marL="0" indent="0" rtl="0">
              <a:buNone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E52D10-18FC-40D8-923E-68551ACE2953}"/>
              </a:ext>
            </a:extLst>
          </p:cNvPr>
          <p:cNvSpPr/>
          <p:nvPr/>
        </p:nvSpPr>
        <p:spPr>
          <a:xfrm>
            <a:off x="1520730" y="2813447"/>
            <a:ext cx="378180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400" dirty="0">
                <a:solidFill>
                  <a:srgbClr val="92D05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給人猜 演算法簡介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375DC3-996E-4287-B117-66654D2D41FF}"/>
              </a:ext>
            </a:extLst>
          </p:cNvPr>
          <p:cNvSpPr txBox="1"/>
          <p:nvPr/>
        </p:nvSpPr>
        <p:spPr>
          <a:xfrm>
            <a:off x="1520730" y="3484681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產生一組不同四個數字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讀入玩家輸入的字串 並轉成含四個數字的一維陣列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比對正確答案 記錄幾</a:t>
            </a:r>
            <a:r>
              <a:rPr lang="en-US" altLang="zh-TW" dirty="0"/>
              <a:t>A</a:t>
            </a:r>
            <a:r>
              <a:rPr lang="zh-TW" altLang="en-US" dirty="0"/>
              <a:t>幾</a:t>
            </a:r>
            <a:r>
              <a:rPr lang="en-US" altLang="zh-TW" dirty="0"/>
              <a:t>B:</a:t>
            </a:r>
          </a:p>
          <a:p>
            <a:endParaRPr lang="en-US" altLang="zh-TW" dirty="0"/>
          </a:p>
          <a:p>
            <a:r>
              <a:rPr lang="zh-TW" altLang="en-US" dirty="0"/>
              <a:t>輸出幾</a:t>
            </a:r>
            <a:r>
              <a:rPr lang="en-US" altLang="zh-TW" dirty="0"/>
              <a:t>A</a:t>
            </a:r>
            <a:r>
              <a:rPr lang="zh-TW" altLang="en-US" dirty="0"/>
              <a:t>幾</a:t>
            </a:r>
            <a:r>
              <a:rPr lang="en-US" altLang="zh-TW" dirty="0"/>
              <a:t>B</a:t>
            </a:r>
            <a:r>
              <a:rPr lang="zh-TW" altLang="en-US" dirty="0"/>
              <a:t> 如果</a:t>
            </a:r>
            <a:r>
              <a:rPr lang="en-US" altLang="zh-TW" dirty="0"/>
              <a:t>4A</a:t>
            </a:r>
            <a:r>
              <a:rPr lang="zh-TW" altLang="en-US" dirty="0"/>
              <a:t> 顯示正確答案 並跳出是否回主頁面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260648"/>
            <a:ext cx="9144000" cy="6480720"/>
          </a:xfrm>
        </p:spPr>
        <p:txBody>
          <a:bodyPr rtlCol="0">
            <a:normAutofit/>
          </a:bodyPr>
          <a:lstStyle/>
          <a:p>
            <a:endParaRPr lang="en-US" altLang="zh-TW" dirty="0"/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theme/theme1.xml><?xml version="1.0" encoding="utf-8"?>
<a:theme xmlns:a="http://schemas.openxmlformats.org/drawingml/2006/main" name="高科技電腦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9_TF02901026" id="{376BEFE2-3D0D-45CB-A76B-5841325125FC}" vid="{5D355C33-F356-4575-B9EA-B4698082D383}"/>
    </a:ext>
  </a:extLst>
</a:theme>
</file>

<file path=ppt/theme/theme2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商務科技電路板設計簡報 (寬螢幕)</Template>
  <TotalTime>0</TotalTime>
  <Words>118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Microsoft Jenghei</vt:lpstr>
      <vt:lpstr>Microsoft JhengHei UI</vt:lpstr>
      <vt:lpstr>Arial</vt:lpstr>
      <vt:lpstr>Candara</vt:lpstr>
      <vt:lpstr>高科技電腦 16x9</vt:lpstr>
      <vt:lpstr>猜數字 雙模式 </vt:lpstr>
      <vt:lpstr>分工</vt:lpstr>
      <vt:lpstr>給人猜 模式介紹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2019-05-27T12:45:37Z</dcterms:created>
  <dcterms:modified xsi:type="dcterms:W3CDTF">2019-05-28T11:57:49Z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