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65" r:id="rId4"/>
    <p:sldId id="289" r:id="rId5"/>
    <p:sldId id="283" r:id="rId6"/>
    <p:sldId id="284" r:id="rId7"/>
    <p:sldId id="288" r:id="rId8"/>
    <p:sldId id="277" r:id="rId9"/>
    <p:sldId id="285" r:id="rId10"/>
    <p:sldId id="286" r:id="rId11"/>
    <p:sldId id="287" r:id="rId12"/>
    <p:sldId id="278" r:id="rId13"/>
    <p:sldId id="269" r:id="rId14"/>
    <p:sldId id="267" r:id="rId15"/>
    <p:sldId id="257" r:id="rId1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microsoft.com/office/2016/11/relationships/changesInfo" Target="changesInfos/changesInfo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啟恩 黃" userId="14519aebf6405eec" providerId="LiveId" clId="{2AFCD42F-064D-4A3D-B24B-1AF1D9057B6B}"/>
    <pc:docChg chg="undo custSel addSld delSld modSld sldOrd">
      <pc:chgData name="啟恩 黃" userId="14519aebf6405eec" providerId="LiveId" clId="{2AFCD42F-064D-4A3D-B24B-1AF1D9057B6B}" dt="2020-05-16T03:48:14.839" v="3692"/>
      <pc:docMkLst>
        <pc:docMk/>
      </pc:docMkLst>
      <pc:sldChg chg="modSp mod">
        <pc:chgData name="啟恩 黃" userId="14519aebf6405eec" providerId="LiveId" clId="{2AFCD42F-064D-4A3D-B24B-1AF1D9057B6B}" dt="2020-04-06T09:29:46.996" v="740"/>
        <pc:sldMkLst>
          <pc:docMk/>
          <pc:sldMk cId="1709644472" sldId="265"/>
        </pc:sldMkLst>
        <pc:spChg chg="mod">
          <ac:chgData name="啟恩 黃" userId="14519aebf6405eec" providerId="LiveId" clId="{2AFCD42F-064D-4A3D-B24B-1AF1D9057B6B}" dt="2020-04-06T09:29:46.996" v="740"/>
          <ac:spMkLst>
            <pc:docMk/>
            <pc:sldMk cId="1709644472" sldId="265"/>
            <ac:spMk id="5" creationId="{00000000-0000-0000-0000-000000000000}"/>
          </ac:spMkLst>
        </pc:spChg>
      </pc:sldChg>
      <pc:sldChg chg="modSp mod">
        <pc:chgData name="啟恩 黃" userId="14519aebf6405eec" providerId="LiveId" clId="{2AFCD42F-064D-4A3D-B24B-1AF1D9057B6B}" dt="2020-04-06T09:30:05.296" v="745" actId="20577"/>
        <pc:sldMkLst>
          <pc:docMk/>
          <pc:sldMk cId="2837932104" sldId="267"/>
        </pc:sldMkLst>
        <pc:spChg chg="mod">
          <ac:chgData name="啟恩 黃" userId="14519aebf6405eec" providerId="LiveId" clId="{2AFCD42F-064D-4A3D-B24B-1AF1D9057B6B}" dt="2020-04-06T09:30:05.296" v="745" actId="20577"/>
          <ac:spMkLst>
            <pc:docMk/>
            <pc:sldMk cId="2837932104" sldId="267"/>
            <ac:spMk id="3" creationId="{00000000-0000-0000-0000-000000000000}"/>
          </ac:spMkLst>
        </pc:spChg>
      </pc:sldChg>
      <pc:sldChg chg="modSp mod">
        <pc:chgData name="啟恩 黃" userId="14519aebf6405eec" providerId="LiveId" clId="{2AFCD42F-064D-4A3D-B24B-1AF1D9057B6B}" dt="2020-05-14T09:37:20.752" v="2584" actId="20577"/>
        <pc:sldMkLst>
          <pc:docMk/>
          <pc:sldMk cId="1924821416" sldId="269"/>
        </pc:sldMkLst>
        <pc:spChg chg="mod">
          <ac:chgData name="啟恩 黃" userId="14519aebf6405eec" providerId="LiveId" clId="{2AFCD42F-064D-4A3D-B24B-1AF1D9057B6B}" dt="2020-04-06T09:33:51.917" v="753" actId="20577"/>
          <ac:spMkLst>
            <pc:docMk/>
            <pc:sldMk cId="1924821416" sldId="269"/>
            <ac:spMk id="3" creationId="{00000000-0000-0000-0000-000000000000}"/>
          </ac:spMkLst>
        </pc:spChg>
        <pc:spChg chg="mod">
          <ac:chgData name="啟恩 黃" userId="14519aebf6405eec" providerId="LiveId" clId="{2AFCD42F-064D-4A3D-B24B-1AF1D9057B6B}" dt="2020-05-14T09:37:20.752" v="2584" actId="20577"/>
          <ac:spMkLst>
            <pc:docMk/>
            <pc:sldMk cId="1924821416" sldId="269"/>
            <ac:spMk id="4" creationId="{00000000-0000-0000-0000-000000000000}"/>
          </ac:spMkLst>
        </pc:spChg>
      </pc:sldChg>
      <pc:sldChg chg="addSp modSp mod">
        <pc:chgData name="啟恩 黃" userId="14519aebf6405eec" providerId="LiveId" clId="{2AFCD42F-064D-4A3D-B24B-1AF1D9057B6B}" dt="2020-05-16T03:43:58.661" v="3353" actId="207"/>
        <pc:sldMkLst>
          <pc:docMk/>
          <pc:sldMk cId="123239979" sldId="277"/>
        </pc:sldMkLst>
        <pc:spChg chg="mod">
          <ac:chgData name="啟恩 黃" userId="14519aebf6405eec" providerId="LiveId" clId="{2AFCD42F-064D-4A3D-B24B-1AF1D9057B6B}" dt="2020-04-06T09:21:03.437" v="49" actId="20577"/>
          <ac:spMkLst>
            <pc:docMk/>
            <pc:sldMk cId="123239979" sldId="277"/>
            <ac:spMk id="2" creationId="{00000000-0000-0000-0000-000000000000}"/>
          </ac:spMkLst>
        </pc:spChg>
        <pc:spChg chg="mod">
          <ac:chgData name="啟恩 黃" userId="14519aebf6405eec" providerId="LiveId" clId="{2AFCD42F-064D-4A3D-B24B-1AF1D9057B6B}" dt="2020-05-16T03:43:58.661" v="3353" actId="207"/>
          <ac:spMkLst>
            <pc:docMk/>
            <pc:sldMk cId="123239979" sldId="277"/>
            <ac:spMk id="3" creationId="{00000000-0000-0000-0000-000000000000}"/>
          </ac:spMkLst>
        </pc:spChg>
        <pc:spChg chg="mod">
          <ac:chgData name="啟恩 黃" userId="14519aebf6405eec" providerId="LiveId" clId="{2AFCD42F-064D-4A3D-B24B-1AF1D9057B6B}" dt="2020-05-16T03:42:38.521" v="3246" actId="1076"/>
          <ac:spMkLst>
            <pc:docMk/>
            <pc:sldMk cId="123239979" sldId="277"/>
            <ac:spMk id="6" creationId="{AA4EBEEC-2F1B-4641-8F87-430B4BED5B91}"/>
          </ac:spMkLst>
        </pc:spChg>
        <pc:spChg chg="add mod">
          <ac:chgData name="啟恩 黃" userId="14519aebf6405eec" providerId="LiveId" clId="{2AFCD42F-064D-4A3D-B24B-1AF1D9057B6B}" dt="2020-05-16T03:43:30.770" v="3348" actId="1076"/>
          <ac:spMkLst>
            <pc:docMk/>
            <pc:sldMk cId="123239979" sldId="277"/>
            <ac:spMk id="7" creationId="{D4361CB0-EE23-4CEE-910A-096499BA6F8A}"/>
          </ac:spMkLst>
        </pc:spChg>
        <pc:picChg chg="mod">
          <ac:chgData name="啟恩 黃" userId="14519aebf6405eec" providerId="LiveId" clId="{2AFCD42F-064D-4A3D-B24B-1AF1D9057B6B}" dt="2020-05-16T03:42:38.521" v="3246" actId="1076"/>
          <ac:picMkLst>
            <pc:docMk/>
            <pc:sldMk cId="123239979" sldId="277"/>
            <ac:picMk id="5" creationId="{473C804A-16DF-4552-ABDC-51E21893A178}"/>
          </ac:picMkLst>
        </pc:picChg>
      </pc:sldChg>
      <pc:sldChg chg="modSp mod ord">
        <pc:chgData name="啟恩 黃" userId="14519aebf6405eec" providerId="LiveId" clId="{2AFCD42F-064D-4A3D-B24B-1AF1D9057B6B}" dt="2020-05-16T03:48:14.839" v="3692"/>
        <pc:sldMkLst>
          <pc:docMk/>
          <pc:sldMk cId="2367093712" sldId="278"/>
        </pc:sldMkLst>
        <pc:spChg chg="mod">
          <ac:chgData name="啟恩 黃" userId="14519aebf6405eec" providerId="LiveId" clId="{2AFCD42F-064D-4A3D-B24B-1AF1D9057B6B}" dt="2020-04-06T09:20:27.055" v="26"/>
          <ac:spMkLst>
            <pc:docMk/>
            <pc:sldMk cId="2367093712" sldId="278"/>
            <ac:spMk id="2" creationId="{00000000-0000-0000-0000-000000000000}"/>
          </ac:spMkLst>
        </pc:spChg>
        <pc:spChg chg="mod">
          <ac:chgData name="啟恩 黃" userId="14519aebf6405eec" providerId="LiveId" clId="{2AFCD42F-064D-4A3D-B24B-1AF1D9057B6B}" dt="2020-05-16T03:48:14.839" v="3692"/>
          <ac:spMkLst>
            <pc:docMk/>
            <pc:sldMk cId="2367093712" sldId="278"/>
            <ac:spMk id="3" creationId="{00000000-0000-0000-0000-000000000000}"/>
          </ac:spMkLst>
        </pc:spChg>
      </pc:sldChg>
      <pc:sldChg chg="del">
        <pc:chgData name="啟恩 黃" userId="14519aebf6405eec" providerId="LiveId" clId="{2AFCD42F-064D-4A3D-B24B-1AF1D9057B6B}" dt="2020-05-03T15:14:46.604" v="842" actId="47"/>
        <pc:sldMkLst>
          <pc:docMk/>
          <pc:sldMk cId="3539843143" sldId="281"/>
        </pc:sldMkLst>
      </pc:sldChg>
      <pc:sldChg chg="del">
        <pc:chgData name="啟恩 黃" userId="14519aebf6405eec" providerId="LiveId" clId="{2AFCD42F-064D-4A3D-B24B-1AF1D9057B6B}" dt="2020-04-06T09:19:34.056" v="0" actId="47"/>
        <pc:sldMkLst>
          <pc:docMk/>
          <pc:sldMk cId="3795418904" sldId="282"/>
        </pc:sldMkLst>
      </pc:sldChg>
      <pc:sldChg chg="modSp mod">
        <pc:chgData name="啟恩 黃" userId="14519aebf6405eec" providerId="LiveId" clId="{2AFCD42F-064D-4A3D-B24B-1AF1D9057B6B}" dt="2020-05-16T03:37:10.977" v="2899"/>
        <pc:sldMkLst>
          <pc:docMk/>
          <pc:sldMk cId="275106492" sldId="283"/>
        </pc:sldMkLst>
        <pc:spChg chg="mod">
          <ac:chgData name="啟恩 黃" userId="14519aebf6405eec" providerId="LiveId" clId="{2AFCD42F-064D-4A3D-B24B-1AF1D9057B6B}" dt="2020-05-14T09:10:32.532" v="2187" actId="1076"/>
          <ac:spMkLst>
            <pc:docMk/>
            <pc:sldMk cId="275106492" sldId="283"/>
            <ac:spMk id="2" creationId="{26770DEA-55A0-45D4-A5B0-8B65A7FE8D00}"/>
          </ac:spMkLst>
        </pc:spChg>
        <pc:spChg chg="mod">
          <ac:chgData name="啟恩 黃" userId="14519aebf6405eec" providerId="LiveId" clId="{2AFCD42F-064D-4A3D-B24B-1AF1D9057B6B}" dt="2020-05-16T03:37:10.977" v="2899"/>
          <ac:spMkLst>
            <pc:docMk/>
            <pc:sldMk cId="275106492" sldId="283"/>
            <ac:spMk id="6" creationId="{F5865C92-9977-42DC-963E-C30BBBBE7E60}"/>
          </ac:spMkLst>
        </pc:spChg>
      </pc:sldChg>
      <pc:sldChg chg="addSp delSp modSp mod ord">
        <pc:chgData name="啟恩 黃" userId="14519aebf6405eec" providerId="LiveId" clId="{2AFCD42F-064D-4A3D-B24B-1AF1D9057B6B}" dt="2020-05-16T03:37:51.640" v="2937" actId="20577"/>
        <pc:sldMkLst>
          <pc:docMk/>
          <pc:sldMk cId="4151989790" sldId="284"/>
        </pc:sldMkLst>
        <pc:spChg chg="mod">
          <ac:chgData name="啟恩 黃" userId="14519aebf6405eec" providerId="LiveId" clId="{2AFCD42F-064D-4A3D-B24B-1AF1D9057B6B}" dt="2020-05-16T03:37:51.640" v="2937" actId="20577"/>
          <ac:spMkLst>
            <pc:docMk/>
            <pc:sldMk cId="4151989790" sldId="284"/>
            <ac:spMk id="2" creationId="{7EA7A3C7-B899-48F7-B22B-45DD4FBA1B16}"/>
          </ac:spMkLst>
        </pc:spChg>
        <pc:spChg chg="add del mod">
          <ac:chgData name="啟恩 黃" userId="14519aebf6405eec" providerId="LiveId" clId="{2AFCD42F-064D-4A3D-B24B-1AF1D9057B6B}" dt="2020-05-14T09:06:25.844" v="2027" actId="931"/>
          <ac:spMkLst>
            <pc:docMk/>
            <pc:sldMk cId="4151989790" sldId="284"/>
            <ac:spMk id="4" creationId="{5A9B526A-DC18-49A0-8CAB-B6A6C0126560}"/>
          </ac:spMkLst>
        </pc:spChg>
        <pc:spChg chg="mod">
          <ac:chgData name="啟恩 黃" userId="14519aebf6405eec" providerId="LiveId" clId="{2AFCD42F-064D-4A3D-B24B-1AF1D9057B6B}" dt="2020-05-14T09:12:22.969" v="2208" actId="1035"/>
          <ac:spMkLst>
            <pc:docMk/>
            <pc:sldMk cId="4151989790" sldId="284"/>
            <ac:spMk id="6" creationId="{60D648A2-3E6E-4D7C-89D9-116FC001A8A6}"/>
          </ac:spMkLst>
        </pc:spChg>
        <pc:spChg chg="mod">
          <ac:chgData name="啟恩 黃" userId="14519aebf6405eec" providerId="LiveId" clId="{2AFCD42F-064D-4A3D-B24B-1AF1D9057B6B}" dt="2020-05-14T09:12:13.296" v="2199" actId="14100"/>
          <ac:spMkLst>
            <pc:docMk/>
            <pc:sldMk cId="4151989790" sldId="284"/>
            <ac:spMk id="7" creationId="{402B10A5-37B7-4733-B333-EA1589E4B081}"/>
          </ac:spMkLst>
        </pc:spChg>
        <pc:spChg chg="add del mod">
          <ac:chgData name="啟恩 黃" userId="14519aebf6405eec" providerId="LiveId" clId="{2AFCD42F-064D-4A3D-B24B-1AF1D9057B6B}" dt="2020-05-14T09:11:55.837" v="2191" actId="931"/>
          <ac:spMkLst>
            <pc:docMk/>
            <pc:sldMk cId="4151989790" sldId="284"/>
            <ac:spMk id="10" creationId="{DD2346CD-1E62-4E37-B260-E92F622EDE84}"/>
          </ac:spMkLst>
        </pc:spChg>
        <pc:spChg chg="add mod">
          <ac:chgData name="啟恩 黃" userId="14519aebf6405eec" providerId="LiveId" clId="{2AFCD42F-064D-4A3D-B24B-1AF1D9057B6B}" dt="2020-05-14T09:20:52.925" v="2499" actId="1036"/>
          <ac:spMkLst>
            <pc:docMk/>
            <pc:sldMk cId="4151989790" sldId="284"/>
            <ac:spMk id="14" creationId="{160B8379-656A-4780-BB4F-D91739B9389A}"/>
          </ac:spMkLst>
        </pc:spChg>
        <pc:picChg chg="add del mod ord">
          <ac:chgData name="啟恩 黃" userId="14519aebf6405eec" providerId="LiveId" clId="{2AFCD42F-064D-4A3D-B24B-1AF1D9057B6B}" dt="2020-05-14T09:10:47.381" v="2190" actId="478"/>
          <ac:picMkLst>
            <pc:docMk/>
            <pc:sldMk cId="4151989790" sldId="284"/>
            <ac:picMk id="8" creationId="{B98473B8-32D7-4E92-A1D4-D031EC8AAE66}"/>
          </ac:picMkLst>
        </pc:picChg>
        <pc:picChg chg="del">
          <ac:chgData name="啟恩 黃" userId="14519aebf6405eec" providerId="LiveId" clId="{2AFCD42F-064D-4A3D-B24B-1AF1D9057B6B}" dt="2020-05-14T09:05:56.104" v="2026" actId="478"/>
          <ac:picMkLst>
            <pc:docMk/>
            <pc:sldMk cId="4151989790" sldId="284"/>
            <ac:picMk id="11" creationId="{9AB964F5-4DB5-497A-9954-051FDBF4D107}"/>
          </ac:picMkLst>
        </pc:picChg>
        <pc:picChg chg="add mod ord">
          <ac:chgData name="啟恩 黃" userId="14519aebf6405eec" providerId="LiveId" clId="{2AFCD42F-064D-4A3D-B24B-1AF1D9057B6B}" dt="2020-05-14T09:12:05.400" v="2196" actId="1076"/>
          <ac:picMkLst>
            <pc:docMk/>
            <pc:sldMk cId="4151989790" sldId="284"/>
            <ac:picMk id="13" creationId="{DF8773B2-F416-46A5-A216-EE0A0181548F}"/>
          </ac:picMkLst>
        </pc:picChg>
      </pc:sldChg>
      <pc:sldChg chg="addSp modSp mod">
        <pc:chgData name="啟恩 黃" userId="14519aebf6405eec" providerId="LiveId" clId="{2AFCD42F-064D-4A3D-B24B-1AF1D9057B6B}" dt="2020-05-16T03:45:03.607" v="3453" actId="1076"/>
        <pc:sldMkLst>
          <pc:docMk/>
          <pc:sldMk cId="1352331694" sldId="285"/>
        </pc:sldMkLst>
        <pc:spChg chg="mod">
          <ac:chgData name="啟恩 黃" userId="14519aebf6405eec" providerId="LiveId" clId="{2AFCD42F-064D-4A3D-B24B-1AF1D9057B6B}" dt="2020-05-16T03:45:03.607" v="3453" actId="1076"/>
          <ac:spMkLst>
            <pc:docMk/>
            <pc:sldMk cId="1352331694" sldId="285"/>
            <ac:spMk id="2" creationId="{2F0AB924-BE85-474D-BB0C-B5828502164B}"/>
          </ac:spMkLst>
        </pc:spChg>
        <pc:spChg chg="add mod">
          <ac:chgData name="啟恩 黃" userId="14519aebf6405eec" providerId="LiveId" clId="{2AFCD42F-064D-4A3D-B24B-1AF1D9057B6B}" dt="2020-05-16T03:45:01.261" v="3452" actId="1076"/>
          <ac:spMkLst>
            <pc:docMk/>
            <pc:sldMk cId="1352331694" sldId="285"/>
            <ac:spMk id="4" creationId="{DDBABFCC-C190-4BB3-B0A2-987DCC4A38D8}"/>
          </ac:spMkLst>
        </pc:spChg>
        <pc:picChg chg="mod">
          <ac:chgData name="啟恩 黃" userId="14519aebf6405eec" providerId="LiveId" clId="{2AFCD42F-064D-4A3D-B24B-1AF1D9057B6B}" dt="2020-05-16T03:44:18.141" v="3357" actId="1076"/>
          <ac:picMkLst>
            <pc:docMk/>
            <pc:sldMk cId="1352331694" sldId="285"/>
            <ac:picMk id="5" creationId="{71B0508F-6161-40F0-807E-630A1CC10304}"/>
          </ac:picMkLst>
        </pc:picChg>
      </pc:sldChg>
      <pc:sldChg chg="addSp modSp add mod ord">
        <pc:chgData name="啟恩 黃" userId="14519aebf6405eec" providerId="LiveId" clId="{2AFCD42F-064D-4A3D-B24B-1AF1D9057B6B}" dt="2020-05-16T03:46:53.681" v="3629"/>
        <pc:sldMkLst>
          <pc:docMk/>
          <pc:sldMk cId="4165769149" sldId="286"/>
        </pc:sldMkLst>
        <pc:spChg chg="mod">
          <ac:chgData name="啟恩 黃" userId="14519aebf6405eec" providerId="LiveId" clId="{2AFCD42F-064D-4A3D-B24B-1AF1D9057B6B}" dt="2020-04-06T09:24:43.743" v="535" actId="1076"/>
          <ac:spMkLst>
            <pc:docMk/>
            <pc:sldMk cId="4165769149" sldId="286"/>
            <ac:spMk id="2" creationId="{EEF4C618-8DDF-4366-B8DA-4F58D7AC2710}"/>
          </ac:spMkLst>
        </pc:spChg>
        <pc:spChg chg="mod">
          <ac:chgData name="啟恩 黃" userId="14519aebf6405eec" providerId="LiveId" clId="{2AFCD42F-064D-4A3D-B24B-1AF1D9057B6B}" dt="2020-05-16T03:46:53.681" v="3629"/>
          <ac:spMkLst>
            <pc:docMk/>
            <pc:sldMk cId="4165769149" sldId="286"/>
            <ac:spMk id="3" creationId="{7D41E9F7-7618-4448-BC32-588E4FABF144}"/>
          </ac:spMkLst>
        </pc:spChg>
        <pc:picChg chg="add mod">
          <ac:chgData name="啟恩 黃" userId="14519aebf6405eec" providerId="LiveId" clId="{2AFCD42F-064D-4A3D-B24B-1AF1D9057B6B}" dt="2020-05-16T03:45:45.635" v="3454" actId="1076"/>
          <ac:picMkLst>
            <pc:docMk/>
            <pc:sldMk cId="4165769149" sldId="286"/>
            <ac:picMk id="5" creationId="{0BC46829-FF4A-45FE-B083-B92BF8D7E842}"/>
          </ac:picMkLst>
        </pc:picChg>
      </pc:sldChg>
      <pc:sldChg chg="addSp delSp modSp add mod">
        <pc:chgData name="啟恩 黃" userId="14519aebf6405eec" providerId="LiveId" clId="{2AFCD42F-064D-4A3D-B24B-1AF1D9057B6B}" dt="2020-04-06T09:26:44.093" v="631" actId="208"/>
        <pc:sldMkLst>
          <pc:docMk/>
          <pc:sldMk cId="1598886892" sldId="287"/>
        </pc:sldMkLst>
        <pc:spChg chg="mod">
          <ac:chgData name="啟恩 黃" userId="14519aebf6405eec" providerId="LiveId" clId="{2AFCD42F-064D-4A3D-B24B-1AF1D9057B6B}" dt="2020-04-06T09:25:43.121" v="619"/>
          <ac:spMkLst>
            <pc:docMk/>
            <pc:sldMk cId="1598886892" sldId="287"/>
            <ac:spMk id="2" creationId="{9648ADF5-E535-4675-87B7-8C628D3E2035}"/>
          </ac:spMkLst>
        </pc:spChg>
        <pc:spChg chg="del">
          <ac:chgData name="啟恩 黃" userId="14519aebf6405eec" providerId="LiveId" clId="{2AFCD42F-064D-4A3D-B24B-1AF1D9057B6B}" dt="2020-04-06T09:26:12.034" v="620" actId="931"/>
          <ac:spMkLst>
            <pc:docMk/>
            <pc:sldMk cId="1598886892" sldId="287"/>
            <ac:spMk id="3" creationId="{B2EE672A-BF62-4B8D-9900-BF2F43F60EA5}"/>
          </ac:spMkLst>
        </pc:spChg>
        <pc:picChg chg="add mod">
          <ac:chgData name="啟恩 黃" userId="14519aebf6405eec" providerId="LiveId" clId="{2AFCD42F-064D-4A3D-B24B-1AF1D9057B6B}" dt="2020-04-06T09:26:19.207" v="626" actId="1076"/>
          <ac:picMkLst>
            <pc:docMk/>
            <pc:sldMk cId="1598886892" sldId="287"/>
            <ac:picMk id="5" creationId="{CFA224C4-AC17-4A23-AE19-ACF76447F62B}"/>
          </ac:picMkLst>
        </pc:picChg>
        <pc:picChg chg="add mod">
          <ac:chgData name="啟恩 黃" userId="14519aebf6405eec" providerId="LiveId" clId="{2AFCD42F-064D-4A3D-B24B-1AF1D9057B6B}" dt="2020-04-06T09:26:44.093" v="631" actId="208"/>
          <ac:picMkLst>
            <pc:docMk/>
            <pc:sldMk cId="1598886892" sldId="287"/>
            <ac:picMk id="7" creationId="{E42FD2D1-F98A-4B10-8508-E38A142A3EDE}"/>
          </ac:picMkLst>
        </pc:picChg>
      </pc:sldChg>
      <pc:sldChg chg="modSp new mod">
        <pc:chgData name="啟恩 黃" userId="14519aebf6405eec" providerId="LiveId" clId="{2AFCD42F-064D-4A3D-B24B-1AF1D9057B6B}" dt="2020-05-14T09:15:23.740" v="2489" actId="20577"/>
        <pc:sldMkLst>
          <pc:docMk/>
          <pc:sldMk cId="3606672848" sldId="288"/>
        </pc:sldMkLst>
        <pc:spChg chg="mod">
          <ac:chgData name="啟恩 黃" userId="14519aebf6405eec" providerId="LiveId" clId="{2AFCD42F-064D-4A3D-B24B-1AF1D9057B6B}" dt="2020-05-14T06:52:44.429" v="1118" actId="20577"/>
          <ac:spMkLst>
            <pc:docMk/>
            <pc:sldMk cId="3606672848" sldId="288"/>
            <ac:spMk id="2" creationId="{83C3A4BE-1BC9-4645-BD3C-1D0F39EA1DAC}"/>
          </ac:spMkLst>
        </pc:spChg>
        <pc:spChg chg="mod">
          <ac:chgData name="啟恩 黃" userId="14519aebf6405eec" providerId="LiveId" clId="{2AFCD42F-064D-4A3D-B24B-1AF1D9057B6B}" dt="2020-05-14T09:15:23.740" v="2489" actId="20577"/>
          <ac:spMkLst>
            <pc:docMk/>
            <pc:sldMk cId="3606672848" sldId="288"/>
            <ac:spMk id="3" creationId="{87953B80-4EE6-4433-A6B3-BADC193E5A56}"/>
          </ac:spMkLst>
        </pc:spChg>
      </pc:sldChg>
      <pc:sldChg chg="modSp new mod ord">
        <pc:chgData name="啟恩 黃" userId="14519aebf6405eec" providerId="LiveId" clId="{2AFCD42F-064D-4A3D-B24B-1AF1D9057B6B}" dt="2020-05-16T03:36:02.113" v="2871"/>
        <pc:sldMkLst>
          <pc:docMk/>
          <pc:sldMk cId="758266283" sldId="289"/>
        </pc:sldMkLst>
        <pc:spChg chg="mod">
          <ac:chgData name="啟恩 黃" userId="14519aebf6405eec" providerId="LiveId" clId="{2AFCD42F-064D-4A3D-B24B-1AF1D9057B6B}" dt="2020-05-16T03:34:42.323" v="2631"/>
          <ac:spMkLst>
            <pc:docMk/>
            <pc:sldMk cId="758266283" sldId="289"/>
            <ac:spMk id="2" creationId="{BA21EF0A-F2B0-405C-B817-48155BA71BED}"/>
          </ac:spMkLst>
        </pc:spChg>
        <pc:spChg chg="mod">
          <ac:chgData name="啟恩 黃" userId="14519aebf6405eec" providerId="LiveId" clId="{2AFCD42F-064D-4A3D-B24B-1AF1D9057B6B}" dt="2020-05-16T03:36:02.113" v="2871"/>
          <ac:spMkLst>
            <pc:docMk/>
            <pc:sldMk cId="758266283" sldId="289"/>
            <ac:spMk id="3" creationId="{E56A4A12-54FA-4943-BF38-FDAD5516D3B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69F64-6C07-4F54-8E93-F9E289B437BD}" type="datetimeFigureOut">
              <a:rPr lang="zh-TW" altLang="en-US" smtClean="0"/>
              <a:t>2020/5/16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76298-7EBD-4F62-91E2-492DE30486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5831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69F64-6C07-4F54-8E93-F9E289B437BD}" type="datetimeFigureOut">
              <a:rPr lang="zh-TW" altLang="en-US" smtClean="0"/>
              <a:t>2020/5/16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76298-7EBD-4F62-91E2-492DE30486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0821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69F64-6C07-4F54-8E93-F9E289B437BD}" type="datetimeFigureOut">
              <a:rPr lang="zh-TW" altLang="en-US" smtClean="0"/>
              <a:t>2020/5/16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76298-7EBD-4F62-91E2-492DE30486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47626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09BB6-73F2-43B8-BE0D-0A12CAFF4E76}" type="datetimeFigureOut">
              <a:rPr lang="zh-TW" altLang="en-US" smtClean="0"/>
              <a:t>2020/5/16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A2F95-B051-498B-9F3D-FAFE26CC7B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45921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09BB6-73F2-43B8-BE0D-0A12CAFF4E76}" type="datetimeFigureOut">
              <a:rPr lang="zh-TW" altLang="en-US" smtClean="0"/>
              <a:t>2020/5/16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A2F95-B051-498B-9F3D-FAFE26CC7B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22469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09BB6-73F2-43B8-BE0D-0A12CAFF4E76}" type="datetimeFigureOut">
              <a:rPr lang="zh-TW" altLang="en-US" smtClean="0"/>
              <a:t>2020/5/16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A2F95-B051-498B-9F3D-FAFE26CC7B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56764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09BB6-73F2-43B8-BE0D-0A12CAFF4E76}" type="datetimeFigureOut">
              <a:rPr lang="zh-TW" altLang="en-US" smtClean="0"/>
              <a:t>2020/5/16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A2F95-B051-498B-9F3D-FAFE26CC7B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02258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09BB6-73F2-43B8-BE0D-0A12CAFF4E76}" type="datetimeFigureOut">
              <a:rPr lang="zh-TW" altLang="en-US" smtClean="0"/>
              <a:t>2020/5/16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A2F95-B051-498B-9F3D-FAFE26CC7B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5376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09BB6-73F2-43B8-BE0D-0A12CAFF4E76}" type="datetimeFigureOut">
              <a:rPr lang="zh-TW" altLang="en-US" smtClean="0"/>
              <a:t>2020/5/16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A2F95-B051-498B-9F3D-FAFE26CC7B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89367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09BB6-73F2-43B8-BE0D-0A12CAFF4E76}" type="datetimeFigureOut">
              <a:rPr lang="zh-TW" altLang="en-US" smtClean="0"/>
              <a:t>2020/5/16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A2F95-B051-498B-9F3D-FAFE26CC7B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1339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09BB6-73F2-43B8-BE0D-0A12CAFF4E76}" type="datetimeFigureOut">
              <a:rPr lang="zh-TW" altLang="en-US" smtClean="0"/>
              <a:t>2020/5/16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A2F95-B051-498B-9F3D-FAFE26CC7B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8966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69F64-6C07-4F54-8E93-F9E289B437BD}" type="datetimeFigureOut">
              <a:rPr lang="zh-TW" altLang="en-US" smtClean="0"/>
              <a:t>2020/5/16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76298-7EBD-4F62-91E2-492DE30486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719209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09BB6-73F2-43B8-BE0D-0A12CAFF4E76}" type="datetimeFigureOut">
              <a:rPr lang="zh-TW" altLang="en-US" smtClean="0"/>
              <a:t>2020/5/16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A2F95-B051-498B-9F3D-FAFE26CC7B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52361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09BB6-73F2-43B8-BE0D-0A12CAFF4E76}" type="datetimeFigureOut">
              <a:rPr lang="zh-TW" altLang="en-US" smtClean="0"/>
              <a:t>2020/5/16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A2F95-B051-498B-9F3D-FAFE26CC7B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42127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09BB6-73F2-43B8-BE0D-0A12CAFF4E76}" type="datetimeFigureOut">
              <a:rPr lang="zh-TW" altLang="en-US" smtClean="0"/>
              <a:t>2020/5/16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A2F95-B051-498B-9F3D-FAFE26CC7B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0277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69F64-6C07-4F54-8E93-F9E289B437BD}" type="datetimeFigureOut">
              <a:rPr lang="zh-TW" altLang="en-US" smtClean="0"/>
              <a:t>2020/5/16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76298-7EBD-4F62-91E2-492DE30486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2804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69F64-6C07-4F54-8E93-F9E289B437BD}" type="datetimeFigureOut">
              <a:rPr lang="zh-TW" altLang="en-US" smtClean="0"/>
              <a:t>2020/5/16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76298-7EBD-4F62-91E2-492DE30486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5869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69F64-6C07-4F54-8E93-F9E289B437BD}" type="datetimeFigureOut">
              <a:rPr lang="zh-TW" altLang="en-US" smtClean="0"/>
              <a:t>2020/5/16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76298-7EBD-4F62-91E2-492DE30486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2831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69F64-6C07-4F54-8E93-F9E289B437BD}" type="datetimeFigureOut">
              <a:rPr lang="zh-TW" altLang="en-US" smtClean="0"/>
              <a:t>2020/5/16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76298-7EBD-4F62-91E2-492DE30486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1090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69F64-6C07-4F54-8E93-F9E289B437BD}" type="datetimeFigureOut">
              <a:rPr lang="zh-TW" altLang="en-US" smtClean="0"/>
              <a:t>2020/5/16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76298-7EBD-4F62-91E2-492DE30486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5085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69F64-6C07-4F54-8E93-F9E289B437BD}" type="datetimeFigureOut">
              <a:rPr lang="zh-TW" altLang="en-US" smtClean="0"/>
              <a:t>2020/5/16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76298-7EBD-4F62-91E2-492DE30486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3688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69F64-6C07-4F54-8E93-F9E289B437BD}" type="datetimeFigureOut">
              <a:rPr lang="zh-TW" altLang="en-US" smtClean="0"/>
              <a:t>2020/5/16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76298-7EBD-4F62-91E2-492DE30486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7146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369F64-6C07-4F54-8E93-F9E289B437BD}" type="datetimeFigureOut">
              <a:rPr lang="zh-TW" altLang="en-US" smtClean="0"/>
              <a:t>2020/5/16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C76298-7EBD-4F62-91E2-492DE30486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4017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909BB6-73F2-43B8-BE0D-0A12CAFF4E76}" type="datetimeFigureOut">
              <a:rPr lang="zh-TW" altLang="en-US" smtClean="0"/>
              <a:t>2020/5/16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2A2F95-B051-498B-9F3D-FAFE26CC7B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723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程式語言第九章習題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CE2004</a:t>
            </a:r>
            <a:r>
              <a:rPr lang="zh-TW" altLang="en-US" dirty="0"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－程式語言</a:t>
            </a:r>
          </a:p>
        </p:txBody>
      </p:sp>
    </p:spTree>
    <p:extLst>
      <p:ext uri="{BB962C8B-B14F-4D97-AF65-F5344CB8AC3E}">
        <p14:creationId xmlns:p14="http://schemas.microsoft.com/office/powerpoint/2010/main" val="35136386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48ADF5-E535-4675-87B7-8C628D3E2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altLang="zh-TW" dirty="0"/>
              <a:t>9-3(</a:t>
            </a:r>
            <a:r>
              <a:rPr lang="zh-TW" altLang="en-US" dirty="0"/>
              <a:t>續</a:t>
            </a:r>
            <a:r>
              <a:rPr lang="en-US" altLang="zh-TW" dirty="0"/>
              <a:t>)</a:t>
            </a:r>
            <a:r>
              <a:rPr lang="zh-TW" altLang="en-US" dirty="0"/>
              <a:t> 輸出範例 </a:t>
            </a:r>
            <a:r>
              <a:rPr lang="en-US" altLang="zh-TW" dirty="0"/>
              <a:t>:</a:t>
            </a:r>
            <a:r>
              <a:rPr lang="zh-TW" altLang="en-US" dirty="0"/>
              <a:t> 輸出格式請按照下圖 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CFA224C4-AC17-4A23-AE19-ACF76447F6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673" y="1743649"/>
            <a:ext cx="2515695" cy="4630967"/>
          </a:xfrm>
          <a:ln>
            <a:solidFill>
              <a:schemeClr val="accent1"/>
            </a:solidFill>
          </a:ln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E42FD2D1-F98A-4B10-8508-E38A142A3E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2019" y="1598884"/>
            <a:ext cx="2515694" cy="482640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598886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2476" y="9879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9-4 (30</a:t>
            </a:r>
            <a:r>
              <a:rPr lang="zh-TW" altLang="en-US" dirty="0"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分</a:t>
            </a:r>
            <a:r>
              <a:rPr lang="en-US" altLang="zh-TW" dirty="0"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)</a:t>
            </a:r>
            <a:endParaRPr lang="zh-TW" altLang="en-US" dirty="0">
              <a:latin typeface="Noto Sans CJK TC DemiLight" panose="020B0400000000000000" pitchFamily="34" charset="-120"/>
              <a:ea typeface="Noto Sans CJK TC DemiLight" panose="020B0400000000000000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62992" y="1353336"/>
            <a:ext cx="10515600" cy="5167312"/>
          </a:xfrm>
        </p:spPr>
        <p:txBody>
          <a:bodyPr>
            <a:normAutofit fontScale="92500" lnSpcReduction="20000"/>
          </a:bodyPr>
          <a:lstStyle/>
          <a:p>
            <a:pPr algn="just" hangingPunct="0">
              <a:lnSpc>
                <a:spcPct val="150000"/>
              </a:lnSpc>
            </a:pPr>
            <a:r>
              <a:rPr lang="zh-TW" altLang="en-US" dirty="0"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請編寫一個程式，可以從使用者定義的輸入資料檔案中，讀取任意數目的實數，</a:t>
            </a:r>
            <a:r>
              <a:rPr lang="zh-TW" altLang="en-US" dirty="0">
                <a:solidFill>
                  <a:srgbClr val="FF0000"/>
                </a:solidFill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並取其值最接近的整數</a:t>
            </a:r>
            <a:r>
              <a:rPr lang="zh-TW" altLang="en-US" dirty="0"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，然後把這些整數輸出到使用者所自訂名稱的輸出檔案。</a:t>
            </a:r>
            <a:endParaRPr lang="en-US" altLang="zh-TW" dirty="0">
              <a:latin typeface="Noto Sans CJK TC DemiLight" panose="020B0400000000000000" pitchFamily="34" charset="-120"/>
              <a:ea typeface="Noto Sans CJK TC DemiLight" panose="020B0400000000000000" pitchFamily="34" charset="-120"/>
            </a:endParaRPr>
          </a:p>
          <a:p>
            <a:pPr algn="just" hangingPunct="0">
              <a:lnSpc>
                <a:spcPct val="150000"/>
              </a:lnSpc>
            </a:pPr>
            <a:r>
              <a:rPr lang="zh-TW" altLang="en-US" dirty="0"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先</a:t>
            </a:r>
            <a:r>
              <a:rPr lang="zh-TW" altLang="en-US" dirty="0">
                <a:solidFill>
                  <a:srgbClr val="FF0000"/>
                </a:solidFill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確定</a:t>
            </a:r>
            <a:r>
              <a:rPr lang="zh-TW" altLang="en-US" dirty="0"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輸入</a:t>
            </a:r>
            <a:r>
              <a:rPr lang="zh-TW" altLang="en-US" dirty="0">
                <a:solidFill>
                  <a:srgbClr val="FF0000"/>
                </a:solidFill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檔案是否存在</a:t>
            </a:r>
            <a:r>
              <a:rPr lang="zh-TW" altLang="en-US" dirty="0"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，如果</a:t>
            </a:r>
            <a:r>
              <a:rPr lang="zh-TW" altLang="en-US" dirty="0">
                <a:solidFill>
                  <a:srgbClr val="FF0000"/>
                </a:solidFill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不存在</a:t>
            </a:r>
            <a:r>
              <a:rPr lang="zh-TW" altLang="en-US" dirty="0"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，告訴使用者，並</a:t>
            </a:r>
            <a:r>
              <a:rPr lang="zh-TW" altLang="en-US" dirty="0">
                <a:solidFill>
                  <a:srgbClr val="FF0000"/>
                </a:solidFill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要求提供另一個輸入檔案名稱</a:t>
            </a:r>
            <a:r>
              <a:rPr lang="zh-TW" altLang="en-US" dirty="0"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。如果輸出檔案</a:t>
            </a:r>
            <a:r>
              <a:rPr lang="zh-TW" altLang="en-US" dirty="0">
                <a:solidFill>
                  <a:srgbClr val="0070C0"/>
                </a:solidFill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已經存在</a:t>
            </a:r>
            <a:r>
              <a:rPr lang="zh-TW" altLang="en-US" dirty="0"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，詢問使用者</a:t>
            </a:r>
            <a:r>
              <a:rPr lang="zh-TW" altLang="en-US" dirty="0">
                <a:solidFill>
                  <a:srgbClr val="0070C0"/>
                </a:solidFill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是否要覆蓋這個檔案</a:t>
            </a:r>
            <a:r>
              <a:rPr lang="zh-TW" altLang="en-US" dirty="0"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；如果使用者不想覆蓋檔案，提示使用者輸入另一個不同的檔案名稱，</a:t>
            </a:r>
            <a:r>
              <a:rPr lang="zh-TW" altLang="en-US" dirty="0">
                <a:solidFill>
                  <a:srgbClr val="0070C0"/>
                </a:solidFill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幫其建立該新檔寫入</a:t>
            </a:r>
            <a:r>
              <a:rPr lang="zh-TW" altLang="en-US" dirty="0"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。</a:t>
            </a:r>
            <a:endParaRPr lang="en-US" altLang="zh-TW" dirty="0">
              <a:latin typeface="Noto Sans CJK TC DemiLight" panose="020B0400000000000000" pitchFamily="34" charset="-120"/>
              <a:ea typeface="Noto Sans CJK TC DemiLight" panose="020B0400000000000000" pitchFamily="34" charset="-120"/>
            </a:endParaRPr>
          </a:p>
          <a:p>
            <a:pPr algn="just" hangingPunct="0">
              <a:lnSpc>
                <a:spcPct val="150000"/>
              </a:lnSpc>
            </a:pPr>
            <a:r>
              <a:rPr lang="zh-TW" altLang="en-US" dirty="0"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使用 </a:t>
            </a:r>
            <a:r>
              <a:rPr lang="en-US" altLang="zh-TW" dirty="0">
                <a:solidFill>
                  <a:srgbClr val="FF0000"/>
                </a:solidFill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test_f4.txt</a:t>
            </a:r>
            <a:r>
              <a:rPr lang="zh-TW" altLang="en-US" dirty="0">
                <a:solidFill>
                  <a:srgbClr val="FF0000"/>
                </a:solidFill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（請從</a:t>
            </a:r>
            <a:r>
              <a:rPr lang="en-US" altLang="zh-TW" dirty="0" err="1">
                <a:solidFill>
                  <a:srgbClr val="FF0000"/>
                </a:solidFill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lms</a:t>
            </a:r>
            <a:r>
              <a:rPr lang="zh-TW" altLang="en-US" dirty="0">
                <a:solidFill>
                  <a:srgbClr val="FF0000"/>
                </a:solidFill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下載） 當作輸入資料</a:t>
            </a:r>
            <a:r>
              <a:rPr lang="zh-TW" altLang="en-US" dirty="0"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。</a:t>
            </a:r>
            <a:endParaRPr lang="en-US" altLang="zh-TW" dirty="0">
              <a:latin typeface="Noto Sans CJK TC DemiLight" panose="020B0400000000000000" pitchFamily="34" charset="-120"/>
              <a:ea typeface="Noto Sans CJK TC DemiLight" panose="020B0400000000000000" pitchFamily="34" charset="-120"/>
            </a:endParaRPr>
          </a:p>
          <a:p>
            <a:pPr algn="just" hangingPunct="0">
              <a:lnSpc>
                <a:spcPct val="150000"/>
              </a:lnSpc>
            </a:pPr>
            <a:r>
              <a:rPr lang="zh-TW" altLang="en-US" dirty="0"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將此題寫成一個</a:t>
            </a:r>
            <a:r>
              <a:rPr lang="en-US" altLang="zh-TW" dirty="0"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M-file</a:t>
            </a:r>
            <a:r>
              <a:rPr lang="zh-TW" altLang="en-US" dirty="0"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並命名為</a:t>
            </a:r>
            <a:r>
              <a:rPr lang="en-US" altLang="zh-TW" dirty="0"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test4.m</a:t>
            </a:r>
            <a:r>
              <a:rPr lang="zh-TW" altLang="en-US" dirty="0"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367093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提醒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529411"/>
            <a:ext cx="10515600" cy="4351338"/>
          </a:xfrm>
        </p:spPr>
        <p:txBody>
          <a:bodyPr>
            <a:noAutofit/>
          </a:bodyPr>
          <a:lstStyle/>
          <a:p>
            <a:r>
              <a:rPr lang="zh-TW" altLang="en-US" sz="3200" dirty="0"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你的壓縮檔內應該包含：</a:t>
            </a:r>
            <a:endParaRPr lang="en-US" altLang="zh-TW" sz="3200" dirty="0">
              <a:latin typeface="Noto Sans CJK TC DemiLight" panose="020B0400000000000000" pitchFamily="34" charset="-120"/>
              <a:ea typeface="Noto Sans CJK TC DemiLight" panose="020B0400000000000000" pitchFamily="34" charset="-120"/>
            </a:endParaRPr>
          </a:p>
          <a:p>
            <a:pPr lvl="1"/>
            <a:r>
              <a:rPr lang="zh-TW" altLang="en-US" sz="3200" dirty="0"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文字文件：</a:t>
            </a:r>
            <a:endParaRPr lang="en-US" altLang="zh-TW" sz="3200" dirty="0">
              <a:latin typeface="Noto Sans CJK TC DemiLight" panose="020B0400000000000000" pitchFamily="34" charset="-120"/>
              <a:ea typeface="Noto Sans CJK TC DemiLight" panose="020B0400000000000000" pitchFamily="34" charset="-120"/>
            </a:endParaRPr>
          </a:p>
          <a:p>
            <a:pPr lvl="2"/>
            <a:r>
              <a:rPr lang="en-US" altLang="zh-TW" sz="3200" dirty="0"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test_f1.txt</a:t>
            </a:r>
          </a:p>
          <a:p>
            <a:pPr lvl="2"/>
            <a:r>
              <a:rPr lang="en-US" altLang="zh-TW" sz="3200" dirty="0"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test_f2.txt</a:t>
            </a:r>
          </a:p>
          <a:p>
            <a:pPr lvl="2"/>
            <a:r>
              <a:rPr lang="en-US" altLang="zh-TW" sz="3200" dirty="0"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test_f3.txt</a:t>
            </a:r>
          </a:p>
          <a:p>
            <a:pPr lvl="2"/>
            <a:r>
              <a:rPr lang="en-US" altLang="zh-TW" sz="3200" dirty="0"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test_f4.txt</a:t>
            </a:r>
          </a:p>
        </p:txBody>
      </p:sp>
      <p:sp>
        <p:nvSpPr>
          <p:cNvPr id="4" name="矩形 3"/>
          <p:cNvSpPr/>
          <p:nvPr/>
        </p:nvSpPr>
        <p:spPr>
          <a:xfrm>
            <a:off x="6501007" y="1529411"/>
            <a:ext cx="5098093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endParaRPr lang="en-US" altLang="zh-TW" sz="3200" dirty="0">
              <a:latin typeface="Noto Sans CJK TC DemiLight" panose="020B0400000000000000" pitchFamily="34" charset="-120"/>
              <a:ea typeface="Noto Sans CJK TC DemiLight" panose="020B0400000000000000" pitchFamily="34" charset="-120"/>
            </a:endParaRPr>
          </a:p>
          <a:p>
            <a:pPr lvl="1"/>
            <a:r>
              <a:rPr lang="zh-TW" altLang="en-US" sz="3200" dirty="0"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程式碼：</a:t>
            </a:r>
            <a:endParaRPr lang="en-US" altLang="zh-TW" sz="3200" dirty="0">
              <a:latin typeface="Noto Sans CJK TC DemiLight" panose="020B0400000000000000" pitchFamily="34" charset="-120"/>
              <a:ea typeface="Noto Sans CJK TC DemiLight" panose="020B0400000000000000" pitchFamily="34" charset="-120"/>
            </a:endParaRPr>
          </a:p>
          <a:p>
            <a:pPr lvl="2"/>
            <a:r>
              <a:rPr lang="en-US" altLang="zh-TW" sz="3200" dirty="0"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test1.m</a:t>
            </a:r>
          </a:p>
          <a:p>
            <a:pPr lvl="2"/>
            <a:r>
              <a:rPr lang="en-US" altLang="zh-TW" sz="3200" dirty="0"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test2.m</a:t>
            </a:r>
          </a:p>
          <a:p>
            <a:pPr lvl="2"/>
            <a:r>
              <a:rPr lang="en-US" altLang="zh-TW" sz="3200" dirty="0"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test3.m</a:t>
            </a:r>
          </a:p>
          <a:p>
            <a:pPr lvl="2"/>
            <a:r>
              <a:rPr lang="en-US" altLang="zh-TW" sz="3200" dirty="0"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test4.m</a:t>
            </a:r>
          </a:p>
        </p:txBody>
      </p:sp>
    </p:spTree>
    <p:extLst>
      <p:ext uri="{BB962C8B-B14F-4D97-AF65-F5344CB8AC3E}">
        <p14:creationId xmlns:p14="http://schemas.microsoft.com/office/powerpoint/2010/main" val="19248214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上傳檔案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599" cy="4351338"/>
          </a:xfrm>
        </p:spPr>
        <p:txBody>
          <a:bodyPr>
            <a:normAutofit/>
          </a:bodyPr>
          <a:lstStyle/>
          <a:p>
            <a:pPr algn="just" hangingPunct="0"/>
            <a:r>
              <a:rPr kumimoji="1" lang="zh-TW" altLang="en-US" sz="3600" dirty="0"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完成習題後，將所有</a:t>
            </a:r>
            <a:r>
              <a:rPr kumimoji="1" lang="en-US" altLang="zh-TW" sz="3600" dirty="0"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M</a:t>
            </a:r>
            <a:r>
              <a:rPr kumimoji="1" lang="zh-TW" altLang="en-US" sz="3600" dirty="0"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檔案壓縮成一個檔案</a:t>
            </a:r>
            <a:endParaRPr kumimoji="1" lang="en-US" altLang="zh-TW" sz="3600" dirty="0">
              <a:latin typeface="Noto Sans CJK TC DemiLight" panose="020B0400000000000000" pitchFamily="34" charset="-120"/>
              <a:ea typeface="Noto Sans CJK TC DemiLight" panose="020B0400000000000000" pitchFamily="34" charset="-120"/>
            </a:endParaRPr>
          </a:p>
          <a:p>
            <a:pPr algn="just" hangingPunct="0"/>
            <a:r>
              <a:rPr kumimoji="1" lang="zh-TW" altLang="en-US" sz="3600" dirty="0"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檔案命名為：</a:t>
            </a:r>
            <a:r>
              <a:rPr kumimoji="1" lang="zh-TW" altLang="en-US" sz="3600" dirty="0">
                <a:solidFill>
                  <a:srgbClr val="FF0000"/>
                </a:solidFill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學號</a:t>
            </a:r>
            <a:r>
              <a:rPr kumimoji="1" lang="en-US" altLang="zh-TW" sz="3600" dirty="0">
                <a:solidFill>
                  <a:srgbClr val="FF0000"/>
                </a:solidFill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_</a:t>
            </a:r>
            <a:r>
              <a:rPr kumimoji="1" lang="zh-TW" altLang="en-US" sz="3600" dirty="0">
                <a:solidFill>
                  <a:srgbClr val="FF0000"/>
                </a:solidFill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姓名</a:t>
            </a:r>
            <a:r>
              <a:rPr kumimoji="1" lang="en-US" altLang="zh-TW" sz="3600" dirty="0"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.zip</a:t>
            </a:r>
          </a:p>
          <a:p>
            <a:pPr marL="0" indent="0" algn="just" hangingPunct="0">
              <a:buNone/>
            </a:pPr>
            <a:r>
              <a:rPr kumimoji="1" lang="en-US" altLang="zh-TW" sz="3600" dirty="0"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		</a:t>
            </a:r>
            <a:r>
              <a:rPr kumimoji="1" lang="zh-TW" altLang="en-US" sz="3600" dirty="0"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         </a:t>
            </a:r>
            <a:r>
              <a:rPr kumimoji="1" lang="en-US" altLang="zh-TW" sz="3600" dirty="0"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(</a:t>
            </a:r>
            <a:r>
              <a:rPr kumimoji="1" lang="zh-TW" altLang="en-US" sz="3600" dirty="0"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例</a:t>
            </a:r>
            <a:r>
              <a:rPr kumimoji="1" lang="en-US" altLang="zh-TW" sz="3600" dirty="0"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:106502123_</a:t>
            </a:r>
            <a:r>
              <a:rPr kumimoji="1" lang="zh-TW" altLang="en-US" sz="3600" dirty="0"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王小名</a:t>
            </a:r>
            <a:r>
              <a:rPr kumimoji="1" lang="en-US" altLang="zh-TW" sz="3600" dirty="0"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.zip)</a:t>
            </a:r>
          </a:p>
          <a:p>
            <a:pPr algn="just" hangingPunct="0"/>
            <a:r>
              <a:rPr kumimoji="1" lang="zh-TW" altLang="en-US" sz="3600" dirty="0"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上傳至</a:t>
            </a:r>
            <a:r>
              <a:rPr kumimoji="1" lang="en-US" altLang="zh-TW" sz="3600" dirty="0"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LMS</a:t>
            </a:r>
            <a:r>
              <a:rPr kumimoji="1" lang="zh-TW" altLang="en-US" sz="3600" dirty="0"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裡「</a:t>
            </a:r>
            <a:r>
              <a:rPr kumimoji="1" lang="zh-TW" altLang="en-US" sz="3600" dirty="0">
                <a:solidFill>
                  <a:srgbClr val="FF0000"/>
                </a:solidFill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我的作業</a:t>
            </a:r>
            <a:r>
              <a:rPr kumimoji="1" lang="zh-TW" altLang="en-US" sz="3600" dirty="0"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」的「</a:t>
            </a:r>
            <a:r>
              <a:rPr kumimoji="1" lang="en-US" altLang="zh-TW" sz="3600" dirty="0">
                <a:solidFill>
                  <a:srgbClr val="FF0000"/>
                </a:solidFill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0516_</a:t>
            </a:r>
            <a:r>
              <a:rPr kumimoji="1" lang="zh-TW" altLang="en-US" sz="3600" dirty="0">
                <a:solidFill>
                  <a:srgbClr val="FF0000"/>
                </a:solidFill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課堂作業</a:t>
            </a:r>
            <a:r>
              <a:rPr kumimoji="1" lang="zh-TW" altLang="en-US" sz="3600" dirty="0"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」</a:t>
            </a:r>
            <a:endParaRPr kumimoji="1" lang="en-US" altLang="zh-TW" sz="3600" dirty="0">
              <a:latin typeface="Noto Sans CJK TC DemiLight" panose="020B0400000000000000" pitchFamily="34" charset="-120"/>
              <a:ea typeface="Noto Sans CJK TC DemiLight" panose="020B0400000000000000" pitchFamily="34" charset="-120"/>
            </a:endParaRPr>
          </a:p>
          <a:p>
            <a:pPr algn="just" hangingPunct="0"/>
            <a:r>
              <a:rPr kumimoji="1" lang="zh-TW" altLang="en-US" sz="3600" b="1" dirty="0"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 </a:t>
            </a:r>
            <a:r>
              <a:rPr kumimoji="1" lang="zh-TW" altLang="en-US" sz="3600" b="1" dirty="0">
                <a:solidFill>
                  <a:srgbClr val="FF0000"/>
                </a:solidFill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請勿抄襲</a:t>
            </a:r>
            <a:endParaRPr kumimoji="1" lang="en-US" altLang="zh-TW" sz="3600" b="1" dirty="0">
              <a:solidFill>
                <a:srgbClr val="FF0000"/>
              </a:solidFill>
              <a:latin typeface="Noto Sans CJK TC DemiLight" panose="020B0400000000000000" pitchFamily="34" charset="-120"/>
              <a:ea typeface="Noto Sans CJK TC DemiLight" panose="020B0400000000000000" pitchFamily="34" charset="-120"/>
            </a:endParaRPr>
          </a:p>
          <a:p>
            <a:pPr algn="just" hangingPunct="0"/>
            <a:r>
              <a:rPr kumimoji="1" lang="zh-TW" altLang="en-US" sz="3600" dirty="0"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作業請依照以上格式繳交，如有錯誤分數一律</a:t>
            </a:r>
            <a:r>
              <a:rPr kumimoji="1" lang="en-US" altLang="zh-TW" sz="3600" dirty="0">
                <a:solidFill>
                  <a:srgbClr val="FF0000"/>
                </a:solidFill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5</a:t>
            </a:r>
            <a:r>
              <a:rPr kumimoji="1" lang="zh-TW" altLang="en-US" sz="3600" dirty="0">
                <a:solidFill>
                  <a:srgbClr val="FF0000"/>
                </a:solidFill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折</a:t>
            </a:r>
            <a:r>
              <a:rPr kumimoji="1" lang="zh-TW" altLang="en-US" sz="3600" dirty="0"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8379321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solidFill>
                  <a:srgbClr val="FF0000"/>
                </a:solidFill>
              </a:rPr>
              <a:t>警告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785851" y="1690688"/>
            <a:ext cx="8620298" cy="457260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TW" altLang="en-US" dirty="0"/>
              <a:t>疑似抄襲者，以後每周助教會請你到教室解釋你的程式碼。</a:t>
            </a:r>
            <a:endParaRPr lang="en-US" altLang="zh-TW" dirty="0"/>
          </a:p>
          <a:p>
            <a:pPr marL="0" indent="0">
              <a:lnSpc>
                <a:spcPct val="100000"/>
              </a:lnSpc>
              <a:buNone/>
            </a:pPr>
            <a:endParaRPr lang="en-US" altLang="zh-TW" dirty="0"/>
          </a:p>
          <a:p>
            <a:pPr>
              <a:lnSpc>
                <a:spcPct val="100000"/>
              </a:lnSpc>
            </a:pPr>
            <a:r>
              <a:rPr lang="zh-TW" altLang="en-US" dirty="0"/>
              <a:t>抄襲者與被抄襲者，分數一律</a:t>
            </a:r>
            <a:r>
              <a:rPr lang="zh-TW" altLang="en-US" dirty="0">
                <a:solidFill>
                  <a:srgbClr val="FF0000"/>
                </a:solidFill>
              </a:rPr>
              <a:t>減半</a:t>
            </a:r>
            <a:r>
              <a:rPr lang="zh-TW" altLang="en-US" dirty="0"/>
              <a:t>；因為抄襲事件還來找助教要分數者，</a:t>
            </a:r>
            <a:r>
              <a:rPr lang="en-US" altLang="zh-TW" dirty="0">
                <a:solidFill>
                  <a:srgbClr val="FF0000"/>
                </a:solidFill>
              </a:rPr>
              <a:t>0</a:t>
            </a:r>
            <a:r>
              <a:rPr lang="zh-TW" altLang="en-US" dirty="0">
                <a:solidFill>
                  <a:srgbClr val="FF0000"/>
                </a:solidFill>
              </a:rPr>
              <a:t>分</a:t>
            </a:r>
            <a:r>
              <a:rPr lang="zh-TW" altLang="en-US" dirty="0"/>
              <a:t>。</a:t>
            </a: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63135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上機測驗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一共四題</a:t>
            </a:r>
          </a:p>
        </p:txBody>
      </p:sp>
    </p:spTree>
    <p:extLst>
      <p:ext uri="{BB962C8B-B14F-4D97-AF65-F5344CB8AC3E}">
        <p14:creationId xmlns:p14="http://schemas.microsoft.com/office/powerpoint/2010/main" val="1709644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21EF0A-F2B0-405C-B817-48155BA71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注意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56A4A12-54FA-4943-BF38-FDAD5516D3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請先至</a:t>
            </a:r>
            <a:r>
              <a:rPr lang="en-US" altLang="zh-TW" dirty="0" err="1"/>
              <a:t>lms</a:t>
            </a:r>
            <a:r>
              <a:rPr lang="zh-TW" altLang="en-US" dirty="0"/>
              <a:t>下載 </a:t>
            </a:r>
            <a:r>
              <a:rPr lang="en-US" altLang="zh-TW" dirty="0"/>
              <a:t>test1_template.txt </a:t>
            </a:r>
            <a:r>
              <a:rPr lang="zh-TW" altLang="en-US" dirty="0"/>
              <a:t>以利作答第一題</a:t>
            </a:r>
            <a:r>
              <a:rPr lang="en-US" altLang="zh-TW" dirty="0"/>
              <a:t>.</a:t>
            </a:r>
          </a:p>
          <a:p>
            <a:endParaRPr lang="en-US" altLang="zh-TW" dirty="0"/>
          </a:p>
          <a:p>
            <a:r>
              <a:rPr lang="zh-TW" altLang="en-US" dirty="0"/>
              <a:t>作答時可將</a:t>
            </a:r>
            <a:r>
              <a:rPr lang="en-US" altLang="zh-TW" dirty="0"/>
              <a:t>test1_template.txt </a:t>
            </a:r>
            <a:r>
              <a:rPr lang="zh-TW" altLang="en-US" dirty="0"/>
              <a:t>的內容複製到您的</a:t>
            </a:r>
            <a:r>
              <a:rPr lang="en-US" altLang="zh-TW" dirty="0"/>
              <a:t>.m</a:t>
            </a:r>
            <a:r>
              <a:rPr lang="zh-TW" altLang="en-US" dirty="0"/>
              <a:t>檔中，然後修改其中的程式作答</a:t>
            </a:r>
          </a:p>
        </p:txBody>
      </p:sp>
    </p:spTree>
    <p:extLst>
      <p:ext uri="{BB962C8B-B14F-4D97-AF65-F5344CB8AC3E}">
        <p14:creationId xmlns:p14="http://schemas.microsoft.com/office/powerpoint/2010/main" val="758266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770DEA-55A0-45D4-A5B0-8B65A7FE8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234" y="-15321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4800" dirty="0"/>
              <a:t>9-1 (</a:t>
            </a:r>
            <a:r>
              <a:rPr lang="en-US" altLang="zh-TW" sz="4800" dirty="0">
                <a:solidFill>
                  <a:srgbClr val="0070C0"/>
                </a:solidFill>
              </a:rPr>
              <a:t>30</a:t>
            </a:r>
            <a:r>
              <a:rPr lang="zh-TW" altLang="en-US" sz="4800" dirty="0">
                <a:solidFill>
                  <a:srgbClr val="0070C0"/>
                </a:solidFill>
              </a:rPr>
              <a:t>分</a:t>
            </a:r>
            <a:r>
              <a:rPr lang="en-US" altLang="zh-TW" sz="4800" dirty="0"/>
              <a:t>)</a:t>
            </a:r>
            <a:endParaRPr lang="zh-TW" altLang="en-US" sz="48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5865C92-9977-42DC-963E-C30BBBBE7E60}"/>
              </a:ext>
            </a:extLst>
          </p:cNvPr>
          <p:cNvSpPr/>
          <p:nvPr/>
        </p:nvSpPr>
        <p:spPr>
          <a:xfrm>
            <a:off x="443765" y="1092202"/>
            <a:ext cx="11304470" cy="550920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200" dirty="0"/>
              <a:t>test1_template.txt</a:t>
            </a:r>
            <a:r>
              <a:rPr lang="zh-TW" altLang="en-US" sz="3200" dirty="0"/>
              <a:t> </a:t>
            </a:r>
            <a:r>
              <a:rPr lang="zh-TW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的程式碼</a:t>
            </a:r>
            <a:r>
              <a:rPr lang="zh-TW" alt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無法順利將文字寫入 </a:t>
            </a:r>
            <a:r>
              <a:rPr lang="en-US" altLang="zh-TW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test_f1.txt </a:t>
            </a:r>
            <a:r>
              <a:rPr lang="zh-TW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檔案中，請用</a:t>
            </a:r>
            <a:r>
              <a:rPr lang="en-US" altLang="zh-TW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fprintf</a:t>
            </a:r>
            <a:r>
              <a:rPr lang="en-US" altLang="zh-TW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zh-TW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輸出問題的原因</a:t>
            </a:r>
            <a:r>
              <a:rPr lang="en-US" altLang="zh-TW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zh-TW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已經幫你打好了</a:t>
            </a:r>
            <a:r>
              <a:rPr lang="en-US" altLang="zh-TW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zh-TW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不用理會</a:t>
            </a:r>
            <a:r>
              <a:rPr lang="en-US" altLang="zh-TW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r>
              <a:rPr lang="zh-TW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，將</a:t>
            </a:r>
            <a:r>
              <a:rPr lang="zh-TW" altLang="en-US" sz="320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預設的</a:t>
            </a:r>
            <a:r>
              <a:rPr lang="zh-TW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檔案讀寫的</a:t>
            </a:r>
            <a:r>
              <a:rPr lang="zh-TW" altLang="en-US" sz="320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權限值存入</a:t>
            </a:r>
            <a:r>
              <a:rPr lang="zh-TW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TW" sz="320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default_permission_test1_f1_txt </a:t>
            </a:r>
            <a:r>
              <a:rPr lang="zh-TW" altLang="en-US" sz="320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變數</a:t>
            </a:r>
            <a:r>
              <a:rPr lang="zh-TW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中，令它一同被 </a:t>
            </a:r>
            <a:r>
              <a:rPr lang="en-US" altLang="zh-TW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fprintf</a:t>
            </a:r>
            <a:r>
              <a:rPr lang="en-US" altLang="zh-TW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zh-TW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輸出。</a:t>
            </a:r>
            <a:r>
              <a:rPr lang="en-US" altLang="zh-TW" sz="32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zh-TW" altLang="en-US" sz="32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佔其中</a:t>
            </a:r>
            <a:r>
              <a:rPr lang="en-US" altLang="zh-TW" sz="32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15</a:t>
            </a:r>
            <a:r>
              <a:rPr lang="zh-TW" altLang="en-US" sz="32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分</a:t>
            </a:r>
            <a:r>
              <a:rPr lang="en-US" altLang="zh-TW" sz="32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  <a:p>
            <a:pPr algn="ctr"/>
            <a:endParaRPr lang="en-US" altLang="zh-TW" sz="2800" dirty="0">
              <a:ln w="0"/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zh-TW" altLang="en-US" sz="320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並修改程式碼</a:t>
            </a:r>
            <a:r>
              <a:rPr lang="zh-TW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更動檔案讀寫權限的</a:t>
            </a:r>
            <a:r>
              <a:rPr lang="zh-TW" altLang="en-US" sz="320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預設值</a:t>
            </a:r>
            <a:r>
              <a:rPr lang="zh-TW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，使其可以正常的將字串寫入至檔案中。</a:t>
            </a:r>
            <a:endParaRPr lang="en-US" altLang="zh-TW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zh-TW" sz="32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zh-TW" altLang="en-US" sz="32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佔另外</a:t>
            </a:r>
            <a:r>
              <a:rPr lang="en-US" altLang="zh-TW" sz="32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15</a:t>
            </a:r>
            <a:r>
              <a:rPr lang="zh-TW" altLang="en-US" sz="32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分</a:t>
            </a:r>
            <a:r>
              <a:rPr lang="en-US" altLang="zh-TW" sz="32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  <a:p>
            <a:pPr algn="ctr"/>
            <a:endParaRPr lang="en-US" altLang="zh-TW" sz="3200" dirty="0">
              <a:ln w="0"/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zh-TW" alt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請將檔案寫成 </a:t>
            </a:r>
            <a:r>
              <a:rPr lang="en-US" altLang="zh-TW" sz="3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script </a:t>
            </a:r>
            <a:r>
              <a:rPr lang="zh-TW" alt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存成 </a:t>
            </a:r>
            <a:r>
              <a:rPr lang="en-US" altLang="zh-TW" sz="36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test1.m</a:t>
            </a:r>
            <a:r>
              <a:rPr lang="en-US" altLang="zh-TW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zh-TW" alt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檔</a:t>
            </a:r>
            <a:endParaRPr lang="en-US" altLang="zh-TW" sz="3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5106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內容版面配置區 12">
            <a:extLst>
              <a:ext uri="{FF2B5EF4-FFF2-40B4-BE49-F238E27FC236}">
                <a16:creationId xmlns:a16="http://schemas.microsoft.com/office/drawing/2014/main" id="{DF8773B2-F416-46A5-A216-EE0A018154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140" y="1924393"/>
            <a:ext cx="10544427" cy="4642463"/>
          </a:xfr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7EA7A3C7-B899-48F7-B22B-45DD4FBA1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450" y="20195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TW" sz="4000" dirty="0"/>
              <a:t>test1_template.txt</a:t>
            </a:r>
            <a:r>
              <a:rPr lang="zh-TW" altLang="en-US" sz="4000" dirty="0"/>
              <a:t>程式碼</a:t>
            </a:r>
            <a:r>
              <a:rPr lang="en-US" altLang="zh-TW" sz="4000" dirty="0"/>
              <a:t>, </a:t>
            </a:r>
            <a:r>
              <a:rPr lang="zh-TW" altLang="en-US" sz="4000" dirty="0"/>
              <a:t>請修改程式碼後作答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0D648A2-3E6E-4D7C-89D9-116FC001A8A6}"/>
              </a:ext>
            </a:extLst>
          </p:cNvPr>
          <p:cNvSpPr/>
          <p:nvPr/>
        </p:nvSpPr>
        <p:spPr>
          <a:xfrm>
            <a:off x="7702178" y="4863204"/>
            <a:ext cx="3497872" cy="4012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02B10A5-37B7-4733-B333-EA1589E4B081}"/>
              </a:ext>
            </a:extLst>
          </p:cNvPr>
          <p:cNvSpPr/>
          <p:nvPr/>
        </p:nvSpPr>
        <p:spPr>
          <a:xfrm>
            <a:off x="991950" y="4666611"/>
            <a:ext cx="6598458" cy="2604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60B8379-656A-4780-BB4F-D91739B9389A}"/>
              </a:ext>
            </a:extLst>
          </p:cNvPr>
          <p:cNvSpPr/>
          <p:nvPr/>
        </p:nvSpPr>
        <p:spPr>
          <a:xfrm>
            <a:off x="1002139" y="5637042"/>
            <a:ext cx="6028975" cy="5329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51989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C3A4BE-1BC9-4645-BD3C-1D0F39EA1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9-1</a:t>
            </a:r>
            <a:r>
              <a:rPr lang="zh-TW" altLang="en-US" dirty="0"/>
              <a:t> </a:t>
            </a:r>
            <a:r>
              <a:rPr lang="en-US" altLang="zh-TW" dirty="0"/>
              <a:t>Hint :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7953B80-4EE6-4433-A6B3-BADC193E5A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348" y="1690688"/>
            <a:ext cx="10809303" cy="4351338"/>
          </a:xfrm>
        </p:spPr>
        <p:txBody>
          <a:bodyPr/>
          <a:lstStyle/>
          <a:p>
            <a:r>
              <a:rPr lang="zh-TW" altLang="en-US" dirty="0"/>
              <a:t>第一小題要求中，其實問題的原因已經寫在上一頁的</a:t>
            </a:r>
            <a:r>
              <a:rPr lang="en-US" altLang="zh-TW" dirty="0" err="1"/>
              <a:t>fprintf</a:t>
            </a:r>
            <a:r>
              <a:rPr lang="zh-TW" altLang="en-US" dirty="0"/>
              <a:t>中了，也就是預設的讀寫權限並不提供讓使用者輸入字串到檔案中。而如何取得預設權限的設定值再存入變數成為整題的關鍵</a:t>
            </a:r>
            <a:r>
              <a:rPr lang="en-US" altLang="zh-TW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TW" altLang="en-US" dirty="0"/>
              <a:t>怎麼取得請參閱</a:t>
            </a:r>
            <a:r>
              <a:rPr lang="en-US" altLang="zh-TW" dirty="0" err="1"/>
              <a:t>fopen</a:t>
            </a:r>
            <a:r>
              <a:rPr lang="en-US" altLang="zh-TW" dirty="0"/>
              <a:t>(.)</a:t>
            </a:r>
            <a:r>
              <a:rPr lang="zh-TW" altLang="en-US" dirty="0"/>
              <a:t> 函數</a:t>
            </a:r>
            <a:r>
              <a:rPr lang="en-US" altLang="zh-TW" dirty="0"/>
              <a:t>, </a:t>
            </a:r>
            <a:r>
              <a:rPr lang="zh-TW" altLang="en-US" dirty="0"/>
              <a:t>並搭配已取得的 </a:t>
            </a:r>
            <a:r>
              <a:rPr lang="en-US" altLang="zh-TW" dirty="0"/>
              <a:t>fid </a:t>
            </a:r>
            <a:r>
              <a:rPr lang="zh-TW" altLang="en-US" dirty="0"/>
              <a:t>變數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TW" dirty="0"/>
          </a:p>
          <a:p>
            <a:r>
              <a:rPr lang="zh-TW" altLang="en-US" dirty="0"/>
              <a:t>第二小題如何作答，相信繼上一題的解說已呼之欲出，要改變讀寫檔案的預設權限，在開啟檔案時就應該針對相關權限做設定了。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Ø"/>
            </a:pPr>
            <a:r>
              <a:rPr lang="zh-TW" altLang="en-US" dirty="0"/>
              <a:t> 一樣請參閱</a:t>
            </a:r>
            <a:r>
              <a:rPr lang="en-US" altLang="zh-TW" dirty="0" err="1"/>
              <a:t>fopen</a:t>
            </a:r>
            <a:r>
              <a:rPr lang="en-US" altLang="zh-TW" dirty="0"/>
              <a:t>(.)</a:t>
            </a:r>
            <a:r>
              <a:rPr lang="zh-TW" altLang="en-US" dirty="0"/>
              <a:t> 函數</a:t>
            </a:r>
            <a:r>
              <a:rPr lang="en-US" altLang="zh-TW" dirty="0"/>
              <a:t>,</a:t>
            </a:r>
            <a:r>
              <a:rPr lang="zh-TW" altLang="en-US" dirty="0"/>
              <a:t> 嘗試如何改變 </a:t>
            </a:r>
            <a:r>
              <a:rPr lang="en-US" altLang="zh-TW" dirty="0" err="1"/>
              <a:t>rwx</a:t>
            </a:r>
            <a:r>
              <a:rPr lang="en-US" altLang="zh-TW" dirty="0"/>
              <a:t> </a:t>
            </a:r>
            <a:r>
              <a:rPr lang="zh-TW" altLang="en-US" dirty="0"/>
              <a:t>權限來達到目的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606672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62128" y="0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9-2</a:t>
            </a:r>
            <a:r>
              <a:rPr lang="zh-TW" altLang="en-US" dirty="0"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 </a:t>
            </a:r>
            <a:r>
              <a:rPr lang="en-US" altLang="zh-TW" dirty="0"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(20</a:t>
            </a:r>
            <a:r>
              <a:rPr lang="zh-TW" altLang="en-US" dirty="0"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分</a:t>
            </a:r>
            <a:r>
              <a:rPr lang="en-US" altLang="zh-TW" dirty="0"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)</a:t>
            </a:r>
            <a:endParaRPr lang="zh-TW" altLang="en-US" dirty="0">
              <a:latin typeface="Noto Sans CJK TC DemiLight" panose="020B0400000000000000" pitchFamily="34" charset="-120"/>
              <a:ea typeface="Noto Sans CJK TC DemiLight" panose="020B0400000000000000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35280" y="902081"/>
            <a:ext cx="11734800" cy="4351338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altLang="zh-TW" dirty="0" err="1"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linux</a:t>
            </a:r>
            <a:r>
              <a:rPr lang="zh-TW" altLang="en-US" dirty="0"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的</a:t>
            </a:r>
            <a:r>
              <a:rPr lang="en-US" altLang="zh-TW" dirty="0"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grep</a:t>
            </a:r>
            <a:r>
              <a:rPr lang="zh-TW" altLang="en-US" dirty="0"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指令初步提供搜尋字串的方便功能；請寫一</a:t>
            </a:r>
            <a:r>
              <a:rPr lang="en-US" altLang="zh-TW" dirty="0">
                <a:solidFill>
                  <a:srgbClr val="0070C0"/>
                </a:solidFill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script</a:t>
            </a:r>
            <a:r>
              <a:rPr lang="zh-TW" altLang="en-US" dirty="0"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從輸入資料</a:t>
            </a:r>
            <a:r>
              <a:rPr lang="en-US" altLang="zh-TW" dirty="0"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(</a:t>
            </a:r>
            <a:r>
              <a:rPr lang="zh-TW" altLang="en-US" dirty="0"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請至</a:t>
            </a:r>
            <a:r>
              <a:rPr lang="en-US" altLang="zh-TW" dirty="0" err="1"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lms</a:t>
            </a:r>
            <a:r>
              <a:rPr lang="zh-TW" altLang="en-US" dirty="0"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下載</a:t>
            </a:r>
            <a:r>
              <a:rPr lang="en-US" altLang="zh-TW" dirty="0"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test_f2.txt)</a:t>
            </a:r>
            <a:r>
              <a:rPr lang="zh-TW" altLang="en-US" dirty="0"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中</a:t>
            </a:r>
            <a:r>
              <a:rPr lang="zh-TW" altLang="en-US" dirty="0">
                <a:solidFill>
                  <a:srgbClr val="0070C0"/>
                </a:solidFill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找出給定</a:t>
            </a:r>
            <a:r>
              <a:rPr lang="en-US" altLang="zh-TW" dirty="0">
                <a:solidFill>
                  <a:srgbClr val="0070C0"/>
                </a:solidFill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(</a:t>
            </a:r>
            <a:r>
              <a:rPr lang="zh-TW" altLang="en-US" dirty="0">
                <a:solidFill>
                  <a:srgbClr val="0070C0"/>
                </a:solidFill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已給定搜尋</a:t>
            </a:r>
            <a:r>
              <a:rPr lang="en-US" altLang="zh-TW" dirty="0">
                <a:solidFill>
                  <a:srgbClr val="0070C0"/>
                </a:solidFill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‘to’, ‘favorite’)</a:t>
            </a:r>
            <a:r>
              <a:rPr lang="zh-TW" altLang="en-US" dirty="0">
                <a:solidFill>
                  <a:srgbClr val="0070C0"/>
                </a:solidFill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的搜尋字串</a:t>
            </a:r>
            <a:r>
              <a:rPr lang="zh-TW" altLang="en-US" dirty="0"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。該</a:t>
            </a:r>
            <a:r>
              <a:rPr lang="en-US" altLang="zh-TW" dirty="0"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script</a:t>
            </a:r>
            <a:r>
              <a:rPr lang="zh-TW" altLang="en-US" dirty="0"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列印出具有該字串的</a:t>
            </a:r>
            <a:r>
              <a:rPr lang="zh-TW" altLang="en-US" dirty="0">
                <a:solidFill>
                  <a:srgbClr val="FF0000"/>
                </a:solidFill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整行內容</a:t>
            </a:r>
            <a:r>
              <a:rPr lang="zh-TW" altLang="en-US" dirty="0"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，並該行的</a:t>
            </a:r>
            <a:r>
              <a:rPr lang="zh-TW" altLang="en-US" dirty="0">
                <a:solidFill>
                  <a:srgbClr val="FF0000"/>
                </a:solidFill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對應行數</a:t>
            </a:r>
            <a:r>
              <a:rPr lang="en-US" altLang="zh-TW" dirty="0">
                <a:solidFill>
                  <a:srgbClr val="FF0000"/>
                </a:solidFill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(</a:t>
            </a:r>
            <a:r>
              <a:rPr lang="zh-TW" altLang="en-US" dirty="0">
                <a:solidFill>
                  <a:srgbClr val="FF0000"/>
                </a:solidFill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行數從</a:t>
            </a:r>
            <a:r>
              <a:rPr lang="en-US" altLang="zh-TW" dirty="0">
                <a:solidFill>
                  <a:srgbClr val="FF0000"/>
                </a:solidFill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1</a:t>
            </a:r>
            <a:r>
              <a:rPr lang="zh-TW" altLang="en-US" dirty="0">
                <a:solidFill>
                  <a:srgbClr val="FF0000"/>
                </a:solidFill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起算</a:t>
            </a:r>
            <a:r>
              <a:rPr lang="en-US" altLang="zh-TW" dirty="0">
                <a:solidFill>
                  <a:srgbClr val="FF0000"/>
                </a:solidFill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)</a:t>
            </a:r>
            <a:r>
              <a:rPr lang="zh-TW" altLang="en-US" dirty="0"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。</a:t>
            </a:r>
            <a:r>
              <a:rPr lang="en-US" altLang="zh-TW" dirty="0">
                <a:solidFill>
                  <a:srgbClr val="0070C0"/>
                </a:solidFill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(</a:t>
            </a:r>
            <a:r>
              <a:rPr lang="zh-TW" altLang="en-US" dirty="0">
                <a:solidFill>
                  <a:srgbClr val="0070C0"/>
                </a:solidFill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假設在讀取檔案之前，並不知道檔案中有多少行</a:t>
            </a:r>
            <a:r>
              <a:rPr lang="en-US" altLang="zh-TW" dirty="0">
                <a:solidFill>
                  <a:srgbClr val="0070C0"/>
                </a:solidFill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)</a:t>
            </a:r>
          </a:p>
          <a:p>
            <a:pPr algn="just">
              <a:lnSpc>
                <a:spcPct val="150000"/>
              </a:lnSpc>
            </a:pPr>
            <a:r>
              <a:rPr lang="zh-TW" altLang="en-US" dirty="0"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將此題寫成一個</a:t>
            </a:r>
            <a:r>
              <a:rPr lang="en-US" altLang="zh-TW" dirty="0"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M-file</a:t>
            </a:r>
            <a:r>
              <a:rPr lang="zh-TW" altLang="en-US" dirty="0"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並命名為</a:t>
            </a:r>
            <a:r>
              <a:rPr lang="en-US" altLang="zh-TW" dirty="0">
                <a:solidFill>
                  <a:srgbClr val="FF0000"/>
                </a:solidFill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test</a:t>
            </a:r>
            <a:r>
              <a:rPr lang="zh-TW" altLang="en-US" dirty="0">
                <a:solidFill>
                  <a:srgbClr val="FF0000"/>
                </a:solidFill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２</a:t>
            </a:r>
            <a:r>
              <a:rPr lang="en-US" altLang="zh-TW" dirty="0">
                <a:solidFill>
                  <a:srgbClr val="FF0000"/>
                </a:solidFill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.m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73C804A-16DF-4552-ABDC-51E21893A1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658" y="4473814"/>
            <a:ext cx="7259740" cy="2164932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AA4EBEEC-2F1B-4641-8F87-430B4BED5B91}"/>
              </a:ext>
            </a:extLst>
          </p:cNvPr>
          <p:cNvSpPr/>
          <p:nvPr/>
        </p:nvSpPr>
        <p:spPr>
          <a:xfrm>
            <a:off x="501146" y="4795442"/>
            <a:ext cx="5449228" cy="5303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D4361CB0-EE23-4CEE-910A-096499BA6F8A}"/>
              </a:ext>
            </a:extLst>
          </p:cNvPr>
          <p:cNvSpPr txBox="1">
            <a:spLocks/>
          </p:cNvSpPr>
          <p:nvPr/>
        </p:nvSpPr>
        <p:spPr>
          <a:xfrm>
            <a:off x="7805839" y="4664667"/>
            <a:ext cx="4386161" cy="1783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TW" altLang="en-US" dirty="0">
                <a:solidFill>
                  <a:srgbClr val="FF0000"/>
                </a:solidFill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請照左側程式碼打到 </a:t>
            </a:r>
            <a:r>
              <a:rPr lang="en-US" altLang="zh-TW" dirty="0">
                <a:solidFill>
                  <a:srgbClr val="FF0000"/>
                </a:solidFill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test2.m </a:t>
            </a:r>
            <a:r>
              <a:rPr lang="zh-TW" altLang="en-US" dirty="0">
                <a:solidFill>
                  <a:srgbClr val="FF0000"/>
                </a:solidFill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的 </a:t>
            </a:r>
            <a:r>
              <a:rPr lang="en-US" altLang="zh-TW" dirty="0">
                <a:solidFill>
                  <a:srgbClr val="FF0000"/>
                </a:solidFill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script</a:t>
            </a:r>
            <a:r>
              <a:rPr lang="zh-TW" altLang="en-US" dirty="0">
                <a:solidFill>
                  <a:srgbClr val="FF0000"/>
                </a:solidFill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內</a:t>
            </a:r>
            <a:endParaRPr lang="en-US" altLang="zh-TW" dirty="0">
              <a:solidFill>
                <a:srgbClr val="FF0000"/>
              </a:solidFill>
              <a:latin typeface="Noto Sans CJK TC DemiLight" panose="020B0400000000000000" pitchFamily="34" charset="-120"/>
              <a:ea typeface="Noto Sans CJK TC DemiLight" panose="020B04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3239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0AB924-BE85-474D-BB0C-B58285021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61" y="-176731"/>
            <a:ext cx="10515600" cy="1325563"/>
          </a:xfrm>
        </p:spPr>
        <p:txBody>
          <a:bodyPr/>
          <a:lstStyle/>
          <a:p>
            <a:r>
              <a:rPr lang="en-US" altLang="zh-TW" dirty="0"/>
              <a:t>Hint : </a:t>
            </a:r>
            <a:r>
              <a:rPr lang="zh-TW" altLang="en-US" dirty="0"/>
              <a:t>找到字串的演算法如下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71B0508F-6161-40F0-807E-630A1CC103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829" y="2385963"/>
            <a:ext cx="11354341" cy="4294005"/>
          </a:xfrm>
          <a:ln>
            <a:solidFill>
              <a:srgbClr val="0070C0"/>
            </a:solidFill>
          </a:ln>
        </p:spPr>
      </p:pic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DDBABFCC-C190-4BB3-B0A2-987DCC4A38D8}"/>
              </a:ext>
            </a:extLst>
          </p:cNvPr>
          <p:cNvSpPr txBox="1">
            <a:spLocks/>
          </p:cNvSpPr>
          <p:nvPr/>
        </p:nvSpPr>
        <p:spPr>
          <a:xfrm>
            <a:off x="3902918" y="942368"/>
            <a:ext cx="4386161" cy="17832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TW" altLang="en-US" dirty="0">
                <a:solidFill>
                  <a:srgbClr val="FF0000"/>
                </a:solidFill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請照下側定義</a:t>
            </a:r>
            <a:r>
              <a:rPr lang="en-US" altLang="zh-TW" dirty="0">
                <a:solidFill>
                  <a:srgbClr val="FF0000"/>
                </a:solidFill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grep</a:t>
            </a:r>
            <a:r>
              <a:rPr lang="zh-TW" altLang="en-US" dirty="0">
                <a:solidFill>
                  <a:srgbClr val="FF0000"/>
                </a:solidFill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函數，並按照下側提示的步驟完成</a:t>
            </a:r>
            <a:endParaRPr lang="en-US" altLang="zh-TW" dirty="0">
              <a:solidFill>
                <a:srgbClr val="FF0000"/>
              </a:solidFill>
              <a:latin typeface="Noto Sans CJK TC DemiLight" panose="020B0400000000000000" pitchFamily="34" charset="-120"/>
              <a:ea typeface="Noto Sans CJK TC DemiLight" panose="020B04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52331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F4C618-8DDF-4366-B8DA-4F58D7AC2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742" y="107673"/>
            <a:ext cx="10515600" cy="1325563"/>
          </a:xfrm>
        </p:spPr>
        <p:txBody>
          <a:bodyPr/>
          <a:lstStyle/>
          <a:p>
            <a:r>
              <a:rPr lang="en-US" altLang="zh-TW" dirty="0"/>
              <a:t>9-3 (20</a:t>
            </a:r>
            <a:r>
              <a:rPr lang="zh-TW" altLang="en-US" dirty="0"/>
              <a:t>分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D41E9F7-7618-4448-BC32-588E4FABF1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136" y="1433236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test_f3.txt</a:t>
            </a:r>
            <a:r>
              <a:rPr lang="zh-TW" altLang="en-US" dirty="0"/>
              <a:t>檔案中放置學生的個資，但僅以一行一行列出難以比較，請寫一</a:t>
            </a:r>
            <a:r>
              <a:rPr lang="en-US" altLang="zh-TW" dirty="0"/>
              <a:t>script </a:t>
            </a:r>
            <a:r>
              <a:rPr lang="zh-TW" altLang="en-US" dirty="0"/>
              <a:t>將資料讀取後，按照下列所打的 </a:t>
            </a:r>
            <a:r>
              <a:rPr lang="en-US" altLang="zh-TW" dirty="0" err="1"/>
              <a:t>key_lst</a:t>
            </a:r>
            <a:r>
              <a:rPr lang="en-US" altLang="zh-TW" dirty="0"/>
              <a:t> </a:t>
            </a:r>
            <a:r>
              <a:rPr lang="zh-TW" altLang="en-US" dirty="0"/>
              <a:t>的順序，轉換為一列一列的輸出至</a:t>
            </a:r>
            <a:r>
              <a:rPr lang="en-US" altLang="zh-TW" dirty="0"/>
              <a:t>console</a:t>
            </a:r>
            <a:r>
              <a:rPr lang="zh-TW" altLang="en-US" dirty="0"/>
              <a:t>中。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Hint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 err="1"/>
              <a:t>textscan</a:t>
            </a:r>
            <a:r>
              <a:rPr lang="en-US" altLang="zh-TW" dirty="0"/>
              <a:t>(.)</a:t>
            </a:r>
            <a:r>
              <a:rPr lang="zh-TW" altLang="en-US" dirty="0"/>
              <a:t>為格式化輸出</a:t>
            </a:r>
            <a:r>
              <a:rPr lang="en-US" altLang="zh-TW" dirty="0"/>
              <a:t>, split(.)</a:t>
            </a:r>
            <a:r>
              <a:rPr lang="zh-TW" altLang="en-US" dirty="0"/>
              <a:t>為字串切割，用來將以下</a:t>
            </a:r>
            <a:r>
              <a:rPr lang="en-US" altLang="zh-TW" dirty="0" err="1"/>
              <a:t>key_str</a:t>
            </a:r>
            <a:r>
              <a:rPr lang="zh-TW" altLang="en-US" dirty="0"/>
              <a:t> 轉換為 </a:t>
            </a:r>
            <a:r>
              <a:rPr lang="en-US" altLang="zh-TW" dirty="0" err="1"/>
              <a:t>kye_lst</a:t>
            </a:r>
            <a:r>
              <a:rPr lang="zh-TW" altLang="en-US" dirty="0"/>
              <a:t>方便格式化輸出</a:t>
            </a:r>
            <a:r>
              <a:rPr lang="en-US" altLang="zh-TW" dirty="0"/>
              <a:t> </a:t>
            </a:r>
            <a:r>
              <a:rPr lang="zh-TW" altLang="en-US" dirty="0"/>
              <a:t>。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請將檔案存成</a:t>
            </a:r>
            <a:r>
              <a:rPr lang="en-US" altLang="zh-TW" dirty="0"/>
              <a:t>test3.m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BC46829-FF4A-45FE-B083-B92BF8D7E8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161" y="3923930"/>
            <a:ext cx="9222181" cy="760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769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1765</TotalTime>
  <Words>865</Words>
  <Application>Microsoft Office PowerPoint</Application>
  <PresentationFormat>寬螢幕</PresentationFormat>
  <Paragraphs>67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14</vt:i4>
      </vt:variant>
    </vt:vector>
  </HeadingPairs>
  <TitlesOfParts>
    <vt:vector size="21" baseType="lpstr">
      <vt:lpstr>Noto Sans CJK TC DemiLight</vt:lpstr>
      <vt:lpstr>Arial</vt:lpstr>
      <vt:lpstr>Calibri</vt:lpstr>
      <vt:lpstr>Calibri Light</vt:lpstr>
      <vt:lpstr>Wingdings</vt:lpstr>
      <vt:lpstr>Office 佈景主題</vt:lpstr>
      <vt:lpstr>1_Office 佈景主題</vt:lpstr>
      <vt:lpstr>程式語言第九章習題</vt:lpstr>
      <vt:lpstr>上機測驗</vt:lpstr>
      <vt:lpstr>注意 : </vt:lpstr>
      <vt:lpstr>9-1 (30分)</vt:lpstr>
      <vt:lpstr>test1_template.txt程式碼, 請修改程式碼後作答</vt:lpstr>
      <vt:lpstr>9-1 Hint :</vt:lpstr>
      <vt:lpstr>9-2 (20分)</vt:lpstr>
      <vt:lpstr>Hint : 找到字串的演算法如下</vt:lpstr>
      <vt:lpstr>9-3 (20分)</vt:lpstr>
      <vt:lpstr>9-3(續) 輸出範例 : 輸出格式請按照下圖 </vt:lpstr>
      <vt:lpstr>9-4 (30分)</vt:lpstr>
      <vt:lpstr>提醒</vt:lpstr>
      <vt:lpstr>上傳檔案</vt:lpstr>
      <vt:lpstr>警告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程式語言第七章習題</dc:title>
  <dc:creator>劉文誠</dc:creator>
  <cp:lastModifiedBy>啟恩 黃</cp:lastModifiedBy>
  <cp:revision>136</cp:revision>
  <dcterms:created xsi:type="dcterms:W3CDTF">2014-03-09T21:55:01Z</dcterms:created>
  <dcterms:modified xsi:type="dcterms:W3CDTF">2020-05-16T03:53:19Z</dcterms:modified>
</cp:coreProperties>
</file>