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45dcc42c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45dcc42c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4650e5787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4650e5787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45dcc42c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45dcc42c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463c7a7e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463c7a7e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45dcc42c3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45dcc42c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45dcc42c3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45dcc42c3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5dcc41ddb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5dcc41ddb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650e578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4650e578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45dcc41dd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45dcc41dd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45dcc41ddb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45dcc41ddb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45dcc41ddb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45dcc41ddb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4650e5787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4650e5787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4650e578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4650e578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45dcc42c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45dcc42c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Projecte nº2: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Batalla de Races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Joel Berzal, Geanfranco Biagi, Tianle Yin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XML a HTML a través de XSL</a:t>
            </a:r>
            <a:endParaRPr/>
          </a:p>
        </p:txBody>
      </p:sp>
      <p:sp>
        <p:nvSpPr>
          <p:cNvPr id="337" name="Google Shape;337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 </a:t>
            </a:r>
            <a:endParaRPr/>
          </a:p>
        </p:txBody>
      </p:sp>
      <p:pic>
        <p:nvPicPr>
          <p:cNvPr id="338" name="Google Shape;3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343412"/>
            <a:ext cx="3024169" cy="183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1825" y="2343413"/>
            <a:ext cx="2842475" cy="18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title"/>
          </p:nvPr>
        </p:nvSpPr>
        <p:spPr>
          <a:xfrm>
            <a:off x="-100" y="1613825"/>
            <a:ext cx="9144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MP05: Entorns de desenvolupament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Diagrama de casos d’ús</a:t>
            </a:r>
            <a:endParaRPr/>
          </a:p>
        </p:txBody>
      </p:sp>
      <p:pic>
        <p:nvPicPr>
          <p:cNvPr id="350" name="Google Shape;350;p24"/>
          <p:cNvPicPr preferRelativeResize="0"/>
          <p:nvPr/>
        </p:nvPicPr>
        <p:blipFill rotWithShape="1">
          <a:blip r:embed="rId3">
            <a:alphaModFix/>
          </a:blip>
          <a:srcRect b="4928" l="9772" r="13879" t="22269"/>
          <a:stretch/>
        </p:blipFill>
        <p:spPr>
          <a:xfrm>
            <a:off x="2935538" y="1990050"/>
            <a:ext cx="3767017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Diagrama d’activitats</a:t>
            </a:r>
            <a:endParaRPr/>
          </a:p>
        </p:txBody>
      </p:sp>
      <p:pic>
        <p:nvPicPr>
          <p:cNvPr id="356" name="Google Shape;356;p25"/>
          <p:cNvPicPr preferRelativeResize="0"/>
          <p:nvPr/>
        </p:nvPicPr>
        <p:blipFill rotWithShape="1">
          <a:blip r:embed="rId3">
            <a:alphaModFix/>
          </a:blip>
          <a:srcRect b="0" l="0" r="0" t="16114"/>
          <a:stretch/>
        </p:blipFill>
        <p:spPr>
          <a:xfrm>
            <a:off x="2110313" y="1597875"/>
            <a:ext cx="5417483" cy="32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Preguntes</a:t>
            </a:r>
            <a:endParaRPr/>
          </a:p>
        </p:txBody>
      </p:sp>
      <p:pic>
        <p:nvPicPr>
          <p:cNvPr id="362" name="Google Shape;3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8237" y="1822729"/>
            <a:ext cx="4201624" cy="2708925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"/>
          <p:cNvSpPr txBox="1"/>
          <p:nvPr>
            <p:ph type="title"/>
          </p:nvPr>
        </p:nvSpPr>
        <p:spPr>
          <a:xfrm>
            <a:off x="1388550" y="16401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Índex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a"/>
              <a:t>Creació de la BBDD i connexió des del codi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a"/>
              <a:t>Creació de les taules BBDD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a"/>
              <a:t>Definir consultes BBDD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a"/>
              <a:t>BBDD a XML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a"/>
              <a:t>XML a HTML a través de XSL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a"/>
              <a:t>Diagrames</a:t>
            </a:r>
            <a:r>
              <a:rPr lang="ca"/>
              <a:t> de casos </a:t>
            </a:r>
            <a:r>
              <a:rPr lang="ca"/>
              <a:t>d'ús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a"/>
              <a:t>Diagrama d’activitats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a"/>
              <a:t>Preguntes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0" y="1613825"/>
            <a:ext cx="9144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MP02: Base de dades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Creació de la BBDD i connexió des del codi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 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 rotWithShape="1">
          <a:blip r:embed="rId3">
            <a:alphaModFix/>
          </a:blip>
          <a:srcRect b="590" l="0" r="0" t="-590"/>
          <a:stretch/>
        </p:blipFill>
        <p:spPr>
          <a:xfrm>
            <a:off x="1303804" y="1913850"/>
            <a:ext cx="2656918" cy="254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6"/>
          <p:cNvPicPr preferRelativeResize="0"/>
          <p:nvPr/>
        </p:nvPicPr>
        <p:blipFill rotWithShape="1">
          <a:blip r:embed="rId4">
            <a:alphaModFix/>
          </a:blip>
          <a:srcRect b="0" l="49150" r="0" t="0"/>
          <a:stretch/>
        </p:blipFill>
        <p:spPr>
          <a:xfrm>
            <a:off x="5858529" y="1990050"/>
            <a:ext cx="2475770" cy="25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6"/>
          <p:cNvSpPr/>
          <p:nvPr/>
        </p:nvSpPr>
        <p:spPr>
          <a:xfrm>
            <a:off x="4084588" y="2946450"/>
            <a:ext cx="1611000" cy="628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Creació de les taules BBDD</a:t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521" y="1784050"/>
            <a:ext cx="4201779" cy="281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1784050"/>
            <a:ext cx="2529476" cy="281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823500"/>
            <a:ext cx="1204400" cy="1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Definir consultes BBDD</a:t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437" y="1597875"/>
            <a:ext cx="7285125" cy="3233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0" y="1613825"/>
            <a:ext cx="9144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MP03: Programació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0" y="1613825"/>
            <a:ext cx="9144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MP04: Llenguatge de marques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BBDD a XML</a:t>
            </a:r>
            <a:endParaRPr/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  </a:t>
            </a:r>
            <a:endParaRPr/>
          </a:p>
        </p:txBody>
      </p:sp>
      <p:pic>
        <p:nvPicPr>
          <p:cNvPr id="329" name="Google Shape;329;p21"/>
          <p:cNvPicPr preferRelativeResize="0"/>
          <p:nvPr/>
        </p:nvPicPr>
        <p:blipFill rotWithShape="1">
          <a:blip r:embed="rId3">
            <a:alphaModFix/>
          </a:blip>
          <a:srcRect b="0" l="10459" r="9263" t="0"/>
          <a:stretch/>
        </p:blipFill>
        <p:spPr>
          <a:xfrm>
            <a:off x="1303800" y="2122350"/>
            <a:ext cx="2515748" cy="18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8550" y="1990050"/>
            <a:ext cx="2515748" cy="2515748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1"/>
          <p:cNvSpPr/>
          <p:nvPr/>
        </p:nvSpPr>
        <p:spPr>
          <a:xfrm>
            <a:off x="4102950" y="2946450"/>
            <a:ext cx="1432200" cy="628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