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28304-662B-68A6-AE3F-8BC70785A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925538-5006-F26C-DF59-0C51AA278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D0581B-E52B-6B62-30DF-6771F435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18192A-B7E1-9FBB-77AB-72C79C11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BA8592-83D2-327F-A25F-B906F1FF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3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1C79C-CC60-ADFB-0ABC-4418A0A6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4CC135-8BEE-F8C8-F5D9-7D31FC876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911504-E9CA-B902-527E-ACC0E3E2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9E0F10-FF11-0AA8-440E-77353B49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3DF550-DA2F-C817-7E86-32ABB788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2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F3DA82-1C73-B4A5-8D3A-2C9948DA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08C446A-2F5F-3970-E903-7456D4AD3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62BD03-F6FE-73B7-88B8-59BDEBE0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326EB6-E918-51BA-D021-921302F2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EA259D-AD18-47EF-5739-09C685ED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9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1A0DA-4DCC-A1B1-85E6-353D1A96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0BC364-7847-A8EB-D1BD-781A1455D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558680-7EE5-8D93-B366-78648070C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BEDC7E-80F3-59A4-03F6-D2EAE298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F51DB4-F9A3-FF3D-1BA5-135FEC33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8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6E73B-C203-D398-B527-FE846C9D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6FB154-828E-AAE3-8086-4F7233E2E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F2790E-D73D-B116-1243-EC7EF0E1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FA6ABB-C73F-6DD1-ABF7-E67DF5BC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1C835A-B0DE-5D28-EFF9-778B8C62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6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3D887-44C0-A0CA-0D92-4E9EB4A2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4887A5-0B35-17DF-C3E8-E544F6038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83DA49-D9AE-1A26-84BE-424F713EA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8C9AFA-453A-E2C3-5F71-21F87E71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1AD5A1-5B71-0BF4-C75F-ED6597EC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A5076C-BD4E-D9DF-AA88-2AF68E69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6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01F09-0940-E2C5-92FC-4FE670003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A8881A-EECC-BF54-ED0F-662E377A1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ADAD88-FFED-642A-04A7-710EBEEAC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A88351-463B-6537-B814-FA3C9F906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5E8C8AE-3473-2C68-CF98-0BBEF7AE2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AF6C5DA-8975-5CEF-E925-74049650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979CF09-94E7-9CBF-2C5A-A638CA9E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5DE054-B63E-5E0E-6268-7BBC5B5B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7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8FA16-8B10-400C-5137-CD258EE5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C6FF9B1-E2EC-4D8F-38D0-5E190962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D30565-8EEA-624F-5050-552CE99F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74489FC-B5C8-92F9-0369-7F18C090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1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905DB1-9295-6BBA-2986-F32C1989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B112B61-88C5-FB1E-B7F0-B846CA32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E6C0C4-249E-B3D3-BE42-4298EE26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3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AC90C-B795-977E-9FCA-5E597220D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BBB3C7-9A29-F6A8-AFFD-74540A5BC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B8964C-CD03-B435-DD59-6AA9441E5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70415C-15CF-02DC-2128-0EF1668E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D75BEA-ED6A-7FBC-3B80-E87D0667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671512-4E0C-2338-9BE0-4B8AC538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1C879-9136-C4C7-B0C5-EEEE0CEBB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353CB62-5061-032E-DCF8-C3AFF5F98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C58EDD-2D3E-262F-0696-9655102B3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CAE853-725C-2015-8FFD-3DB06AD0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C07723-52B8-2DD5-D316-0482C395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1772FA-EE79-B659-1F68-4CF3495C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0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FB906C9-6C81-8AA7-3475-B316544B7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5E00CD-09A6-4403-34BD-435D6F479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624BA7-CDB8-8474-DF77-A308FA58C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E4B298-6729-72AA-F957-61D8B08A8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CA2DF9-D849-4C0C-E4A8-CF290E496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1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fsm.br/app/uploads/sites/413/2018/12/08_sistemas_operacionais.pdf" TargetMode="External"/><Relationship Id="rId2" Type="http://schemas.openxmlformats.org/officeDocument/2006/relationships/hyperlink" Target="https://woliveiras.com.br/posts/como-funciona-um-programa-de-computado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A0A7C509-8500-AC5A-07C4-28D2782DF5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r="1099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3014139"/>
            <a:ext cx="7086600" cy="1825096"/>
          </a:xfrm>
        </p:spPr>
        <p:txBody>
          <a:bodyPr>
            <a:normAutofit/>
          </a:bodyPr>
          <a:lstStyle/>
          <a:p>
            <a:r>
              <a:rPr lang="pt-BR" sz="4200"/>
              <a:t>Como um </a:t>
            </a:r>
            <a:r>
              <a:rPr lang="pt-BR" sz="4200" err="1"/>
              <a:t>Programa</a:t>
            </a:r>
            <a:r>
              <a:rPr lang="pt-BR" sz="4200"/>
              <a:t> é </a:t>
            </a:r>
            <a:r>
              <a:rPr lang="pt-BR" sz="4200" err="1"/>
              <a:t>Executado</a:t>
            </a:r>
            <a:r>
              <a:rPr lang="pt-BR" sz="4200"/>
              <a:t> no </a:t>
            </a:r>
            <a:r>
              <a:rPr lang="pt-BR" sz="4200" err="1"/>
              <a:t>Computador</a:t>
            </a:r>
            <a:endParaRPr lang="pt-BR" sz="4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842935"/>
            <a:ext cx="7086600" cy="685800"/>
          </a:xfrm>
        </p:spPr>
        <p:txBody>
          <a:bodyPr>
            <a:normAutofit/>
          </a:bodyPr>
          <a:lstStyle/>
          <a:p>
            <a:r>
              <a:rPr dirty="0"/>
              <a:t>Sistema </a:t>
            </a:r>
            <a:r>
              <a:rPr dirty="0" err="1"/>
              <a:t>Operacional</a:t>
            </a:r>
            <a:r>
              <a:rPr dirty="0"/>
              <a:t>, </a:t>
            </a:r>
            <a:r>
              <a:rPr dirty="0" err="1"/>
              <a:t>Memória</a:t>
            </a:r>
            <a:r>
              <a:rPr dirty="0"/>
              <a:t> RAM e CPU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ação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6AF52-6DF9-C9B7-A97B-FE6C11095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154" y="554586"/>
            <a:ext cx="6377940" cy="1293028"/>
          </a:xfrm>
        </p:spPr>
        <p:txBody>
          <a:bodyPr/>
          <a:lstStyle/>
          <a:p>
            <a:r>
              <a:rPr lang="pt-BR" dirty="0"/>
              <a:t>Obrigado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5E21E8-2C8D-7F15-C3A1-0C36168B2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/>
              <a:t>Gabriel Luiz Vicente Soares</a:t>
            </a:r>
            <a:br>
              <a:rPr lang="pt-BR"/>
            </a:br>
            <a:br>
              <a:rPr lang="pt-BR"/>
            </a:br>
            <a:r>
              <a:rPr lang="pt-BR"/>
              <a:t>RA: 825150671</a:t>
            </a:r>
            <a:br>
              <a:rPr lang="pt-BR"/>
            </a:br>
            <a:br>
              <a:rPr lang="pt-BR"/>
            </a:br>
            <a:r>
              <a:rPr lang="pt-BR"/>
              <a:t>Fontes:</a:t>
            </a:r>
          </a:p>
          <a:p>
            <a:pPr marL="0" indent="0">
              <a:buNone/>
            </a:pPr>
            <a:br>
              <a:rPr lang="pt-BR"/>
            </a:br>
            <a:r>
              <a:rPr lang="pt-BR">
                <a:hlinkClick r:id="rId2"/>
              </a:rPr>
              <a:t>https://woliveiras.com.br/posts/como-funciona-um-programa-de-computador</a:t>
            </a:r>
            <a:br>
              <a:rPr lang="pt-BR"/>
            </a:br>
            <a:r>
              <a:rPr lang="pt-BR">
                <a:hlinkClick r:id="rId3"/>
              </a:rPr>
              <a:t>https://www.ufsm.br/app/uploads/sites/413/2018/12/08_sistemas_operacionais.pdf</a:t>
            </a:r>
            <a:endParaRPr lang="pt-BR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188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laca de circuito eletrônico">
            <a:extLst>
              <a:ext uri="{FF2B5EF4-FFF2-40B4-BE49-F238E27FC236}">
                <a16:creationId xmlns:a16="http://schemas.microsoft.com/office/drawing/2014/main" id="{EC39D0C7-9BCE-02BB-AD21-58B4308696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l="11000" r="-1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t>Execução de um Programa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194560"/>
            <a:ext cx="8115300" cy="4024125"/>
          </a:xfrm>
        </p:spPr>
        <p:txBody>
          <a:bodyPr>
            <a:normAutofit/>
          </a:bodyPr>
          <a:lstStyle/>
          <a:p>
            <a:r>
              <a:rPr dirty="0"/>
              <a:t>Um </a:t>
            </a:r>
            <a:r>
              <a:rPr dirty="0" err="1"/>
              <a:t>programa</a:t>
            </a:r>
            <a:r>
              <a:rPr dirty="0"/>
              <a:t> é </a:t>
            </a:r>
            <a:r>
              <a:rPr dirty="0" err="1"/>
              <a:t>executado</a:t>
            </a:r>
            <a:r>
              <a:rPr dirty="0"/>
              <a:t> no </a:t>
            </a:r>
            <a:r>
              <a:rPr dirty="0" err="1"/>
              <a:t>computador</a:t>
            </a:r>
            <a:r>
              <a:rPr dirty="0"/>
              <a:t> </a:t>
            </a:r>
            <a:r>
              <a:rPr dirty="0" err="1"/>
              <a:t>através</a:t>
            </a:r>
            <a:r>
              <a:rPr dirty="0"/>
              <a:t> de um </a:t>
            </a:r>
            <a:r>
              <a:rPr dirty="0" err="1"/>
              <a:t>processo</a:t>
            </a:r>
            <a:r>
              <a:rPr dirty="0"/>
              <a:t> </a:t>
            </a:r>
            <a:r>
              <a:rPr dirty="0" err="1"/>
              <a:t>complexo</a:t>
            </a:r>
            <a:r>
              <a:rPr dirty="0"/>
              <a:t> que </a:t>
            </a:r>
            <a:r>
              <a:rPr dirty="0" err="1"/>
              <a:t>envolve</a:t>
            </a:r>
            <a:r>
              <a:rPr dirty="0"/>
              <a:t> o </a:t>
            </a:r>
            <a:r>
              <a:rPr dirty="0" err="1"/>
              <a:t>sistema</a:t>
            </a:r>
            <a:r>
              <a:rPr dirty="0"/>
              <a:t> </a:t>
            </a:r>
            <a:r>
              <a:rPr dirty="0" err="1"/>
              <a:t>operacional</a:t>
            </a:r>
            <a:r>
              <a:rPr dirty="0"/>
              <a:t>, a </a:t>
            </a:r>
            <a:r>
              <a:rPr dirty="0" err="1"/>
              <a:t>memória</a:t>
            </a:r>
            <a:r>
              <a:rPr dirty="0"/>
              <a:t> (RAM) e o </a:t>
            </a:r>
            <a:r>
              <a:rPr dirty="0" err="1"/>
              <a:t>processador</a:t>
            </a:r>
            <a:r>
              <a:rPr dirty="0"/>
              <a:t> (CPU). O SO </a:t>
            </a:r>
            <a:r>
              <a:rPr dirty="0" err="1"/>
              <a:t>carrega</a:t>
            </a:r>
            <a:r>
              <a:rPr dirty="0"/>
              <a:t> o </a:t>
            </a:r>
            <a:r>
              <a:rPr dirty="0" err="1"/>
              <a:t>programa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RAM, </a:t>
            </a:r>
            <a:r>
              <a:rPr dirty="0" err="1"/>
              <a:t>aloca</a:t>
            </a:r>
            <a:r>
              <a:rPr dirty="0"/>
              <a:t> </a:t>
            </a:r>
            <a:r>
              <a:rPr dirty="0" err="1"/>
              <a:t>memória</a:t>
            </a:r>
            <a:r>
              <a:rPr dirty="0"/>
              <a:t> e a CPU </a:t>
            </a:r>
            <a:r>
              <a:rPr dirty="0" err="1"/>
              <a:t>executa</a:t>
            </a:r>
            <a:r>
              <a:rPr dirty="0"/>
              <a:t> </a:t>
            </a:r>
            <a:r>
              <a:rPr dirty="0" err="1"/>
              <a:t>instruções</a:t>
            </a:r>
            <a:r>
              <a:rPr dirty="0"/>
              <a:t>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inel de sala de servidor iluminado">
            <a:extLst>
              <a:ext uri="{FF2B5EF4-FFF2-40B4-BE49-F238E27FC236}">
                <a16:creationId xmlns:a16="http://schemas.microsoft.com/office/drawing/2014/main" id="{FF5693D3-1152-DB7C-CFEB-49D78D136D1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l="2134" r="8865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t>1. Carregamento do Programa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194560"/>
            <a:ext cx="8115300" cy="4024125"/>
          </a:xfrm>
        </p:spPr>
        <p:txBody>
          <a:bodyPr>
            <a:normAutofit/>
          </a:bodyPr>
          <a:lstStyle/>
          <a:p>
            <a:r>
              <a:rPr dirty="0"/>
              <a:t>O </a:t>
            </a:r>
            <a:r>
              <a:rPr dirty="0" err="1"/>
              <a:t>sistema</a:t>
            </a:r>
            <a:r>
              <a:rPr dirty="0"/>
              <a:t> </a:t>
            </a:r>
            <a:r>
              <a:rPr dirty="0" err="1"/>
              <a:t>operacional</a:t>
            </a:r>
            <a:r>
              <a:rPr dirty="0"/>
              <a:t> </a:t>
            </a:r>
            <a:r>
              <a:rPr dirty="0" err="1"/>
              <a:t>carrega</a:t>
            </a:r>
            <a:r>
              <a:rPr dirty="0"/>
              <a:t> o </a:t>
            </a:r>
            <a:r>
              <a:rPr dirty="0" err="1"/>
              <a:t>código</a:t>
            </a:r>
            <a:r>
              <a:rPr dirty="0"/>
              <a:t> do </a:t>
            </a:r>
            <a:r>
              <a:rPr dirty="0" err="1"/>
              <a:t>programa</a:t>
            </a:r>
            <a:r>
              <a:rPr dirty="0"/>
              <a:t> do </a:t>
            </a:r>
            <a:r>
              <a:rPr dirty="0" err="1"/>
              <a:t>armazenamento</a:t>
            </a:r>
            <a:r>
              <a:rPr dirty="0"/>
              <a:t> (HD/SSD) para a RAM.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laca de circuito eletrônico">
            <a:extLst>
              <a:ext uri="{FF2B5EF4-FFF2-40B4-BE49-F238E27FC236}">
                <a16:creationId xmlns:a16="http://schemas.microsoft.com/office/drawing/2014/main" id="{45CAD035-B0E0-0429-B424-4BF4F2886E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4414" r="17587" b="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3014139"/>
            <a:ext cx="708660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/>
              <a:t>2. Alocação de Memória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4842935"/>
            <a:ext cx="7086600" cy="6858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O SO reserva espaço na RAM para variáveis, dados e instruções do programa.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laca de circuito eletrônico">
            <a:extLst>
              <a:ext uri="{FF2B5EF4-FFF2-40B4-BE49-F238E27FC236}">
                <a16:creationId xmlns:a16="http://schemas.microsoft.com/office/drawing/2014/main" id="{785E4D45-B1FC-4E83-C4CD-08001B97E5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11000" r="-1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3014139"/>
            <a:ext cx="708660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100"/>
              <a:t>3. Processamento pela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4842935"/>
            <a:ext cx="7086600" cy="6858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A CPU executa o programa, interpretando instruções uma a uma.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925" y="754712"/>
            <a:ext cx="7324725" cy="129302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4. Ciclo de Instruções (Fetch-Decode-Execute)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925" y="2427514"/>
            <a:ext cx="7324724" cy="3472543"/>
          </a:xfrm>
        </p:spPr>
        <p:txBody>
          <a:bodyPr>
            <a:normAutofit/>
          </a:bodyPr>
          <a:lstStyle/>
          <a:p>
            <a:r>
              <a:rPr lang="pt-BR" sz="1700"/>
              <a:t>Fetch: Busca da próxima instrução na RAM</a:t>
            </a:r>
          </a:p>
          <a:p>
            <a:r>
              <a:rPr lang="pt-BR" sz="1700"/>
              <a:t>Decode: Decodificação da instrução</a:t>
            </a:r>
          </a:p>
          <a:p>
            <a:r>
              <a:rPr lang="pt-BR" sz="1700"/>
              <a:t>Execute: Execução da operação especificada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02CC79-8904-2104-50DB-BA5C82B49B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l="17000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t>5. Repetição do Ciclo &amp; Fim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194560"/>
            <a:ext cx="8115300" cy="4024125"/>
          </a:xfrm>
        </p:spPr>
        <p:txBody>
          <a:bodyPr>
            <a:normAutofit/>
          </a:bodyPr>
          <a:lstStyle/>
          <a:p>
            <a:r>
              <a:t>O ciclo se repete até o fim do programa ou condição de parada.</a:t>
            </a:r>
          </a:p>
          <a:p>
            <a:endParaRPr/>
          </a:p>
          <a:p>
            <a:r>
              <a:t>6. Interação: Pode haver entrada do usuário, dados e periféricos.</a:t>
            </a:r>
          </a:p>
          <a:p>
            <a:endParaRPr/>
          </a:p>
          <a:p>
            <a:r>
              <a:t>7. Desalocação: O SO libera a memória usada pelo programa.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 de um teclado">
            <a:extLst>
              <a:ext uri="{FF2B5EF4-FFF2-40B4-BE49-F238E27FC236}">
                <a16:creationId xmlns:a16="http://schemas.microsoft.com/office/drawing/2014/main" id="{95D6A210-0500-574A-ED2C-9839B83520A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r="13668" b="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t>Papel do Sistema Operacional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194560"/>
            <a:ext cx="8115300" cy="4024125"/>
          </a:xfrm>
        </p:spPr>
        <p:txBody>
          <a:bodyPr>
            <a:normAutofit/>
          </a:bodyPr>
          <a:lstStyle/>
          <a:p>
            <a:r>
              <a:t>• Gerencia a memória RAM (alocação/desalocação)</a:t>
            </a:r>
          </a:p>
          <a:p>
            <a:r>
              <a:t>• Controla os processos em execução</a:t>
            </a:r>
          </a:p>
          <a:p>
            <a:r>
              <a:t>• Lida com dispositivos de E/S (teclado, monitor etc.)</a:t>
            </a:r>
          </a:p>
          <a:p>
            <a:r>
              <a:t>• Garante a segurança e o controle de acesso aos recursos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lano de fundo de tecnologia de redes e blocos azuis">
            <a:extLst>
              <a:ext uri="{FF2B5EF4-FFF2-40B4-BE49-F238E27FC236}">
                <a16:creationId xmlns:a16="http://schemas.microsoft.com/office/drawing/2014/main" id="{6B970FD3-CBCA-F177-B3C0-30B16822B0F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0000"/>
          </a:blip>
          <a:srcRect r="25000" b="-446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t>Resumo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194560"/>
            <a:ext cx="8115300" cy="4024125"/>
          </a:xfrm>
        </p:spPr>
        <p:txBody>
          <a:bodyPr>
            <a:normAutofit/>
          </a:bodyPr>
          <a:lstStyle/>
          <a:p>
            <a:r>
              <a:t>A execução de um programa envolve:</a:t>
            </a:r>
          </a:p>
          <a:p>
            <a:r>
              <a:t>- Carregamento na RAM</a:t>
            </a:r>
          </a:p>
          <a:p>
            <a:r>
              <a:t>- Execução pela CPU</a:t>
            </a:r>
          </a:p>
          <a:p>
            <a:r>
              <a:t>- Gerenciamento pelo Sistema Operacional</a:t>
            </a:r>
          </a:p>
          <a:p>
            <a:r>
              <a:t>Essa interação garante que o software funcione corretamente.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323</Words>
  <Application>Microsoft Office PowerPoint</Application>
  <PresentationFormat>Apresentação na tela 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do Office</vt:lpstr>
      <vt:lpstr>Como um Programa é Executado no Computador</vt:lpstr>
      <vt:lpstr>Execução de um Programa</vt:lpstr>
      <vt:lpstr>1. Carregamento do Programa</vt:lpstr>
      <vt:lpstr>2. Alocação de Memória</vt:lpstr>
      <vt:lpstr>3. Processamento pela CPU</vt:lpstr>
      <vt:lpstr>4. Ciclo de Instruções (Fetch-Decode-Execute)</vt:lpstr>
      <vt:lpstr>5. Repetição do Ciclo &amp; Fim</vt:lpstr>
      <vt:lpstr>Papel do Sistema Operacional</vt:lpstr>
      <vt:lpstr>Resumo</vt:lpstr>
      <vt:lpstr>Obrigado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Gabriel</dc:creator>
  <cp:keywords/>
  <dc:description>generated using python-pptx</dc:description>
  <cp:lastModifiedBy>Gabriel Luiz Vicente Soares - 825150671</cp:lastModifiedBy>
  <cp:revision>2</cp:revision>
  <dcterms:created xsi:type="dcterms:W3CDTF">2013-01-27T09:14:16Z</dcterms:created>
  <dcterms:modified xsi:type="dcterms:W3CDTF">2025-05-22T16:37:41Z</dcterms:modified>
  <cp:category/>
</cp:coreProperties>
</file>