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1" r:id="rId5"/>
    <p:sldId id="279" r:id="rId6"/>
    <p:sldId id="261" r:id="rId7"/>
    <p:sldId id="293" r:id="rId8"/>
    <p:sldId id="294" r:id="rId9"/>
    <p:sldId id="282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>
      <p:cViewPr varScale="1">
        <p:scale>
          <a:sx n="60" d="100"/>
          <a:sy n="60" d="100"/>
        </p:scale>
        <p:origin x="96" y="1086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80" d="100"/>
          <a:sy n="80" d="100"/>
        </p:scale>
        <p:origin x="3972" y="1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3C7CA57-2D89-494F-88E6-A57741CFB7C6}" type="datetime1">
              <a:rPr lang="pt-BR" smtClean="0"/>
              <a:t>22/05/2025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F757874-EF65-4B61-B062-40C932C81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4054EA65-6BBB-45FF-BFC0-81606E116664}" type="datetime1">
              <a:rPr lang="pt-BR" smtClean="0"/>
              <a:pPr/>
              <a:t>22/05/2025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55247812-3409-784D-BAE7-ABE53735D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5247812-3409-784D-BAE7-ABE53735D59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18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5247812-3409-784D-BAE7-ABE53735D59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5247812-3409-784D-BAE7-ABE53735D59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7EFFE-4C4A-10A2-9850-CBFF0EF53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F305D27-5F42-A38C-7C0E-7CF4A5E2A9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75F4B614-5FA6-F8DB-6F04-69156E46B1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D5F89F0-C0F9-DEB7-43BD-AF8E740EF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5247812-3409-784D-BAE7-ABE53735D59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54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5427E-A06A-5591-D999-DE05C4AB0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08C5416-6B6E-D6C8-65A9-83ED8EEB0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8BAFE1B2-477C-87BF-7D35-22FA2F4A7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DBBF41F-D725-65B7-A1C4-088AB50CE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5247812-3409-784D-BAE7-ABE53735D59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89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5247812-3409-784D-BAE7-ABE53735D59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64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rtlCol="0" anchor="ctr" anchorCtr="0">
            <a:noAutofit/>
          </a:bodyPr>
          <a:lstStyle>
            <a:lvl1pPr algn="ctr">
              <a:defRPr lang="pt-BR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rtlCol="0" anchor="ctr" anchorCtr="0">
            <a:noAutofit/>
          </a:bodyPr>
          <a:lstStyle>
            <a:lvl1pPr algn="ctr"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Conteúdo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pt-BR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>
                <a:latin typeface="+mn-lt"/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pt-BR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>
                <a:latin typeface="+mn-lt"/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6D8061D-18C3-4F4F-85EF-561633F58754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 algn="ctr"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 rtlCol="0"/>
          <a:lstStyle>
            <a:lvl1pPr>
              <a:defRPr lang="pt-BR"/>
            </a:lvl1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6D8061D-18C3-4F4F-85EF-561633F58754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rtlCol="0" anchor="b">
            <a:noAutofit/>
          </a:bodyPr>
          <a:lstStyle>
            <a:lvl1pPr algn="ctr">
              <a:spcBef>
                <a:spcPts val="100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 rtlCol="0">
            <a:normAutofit/>
          </a:bodyPr>
          <a:lstStyle>
            <a:lvl1pPr marL="0" indent="0" algn="ctr">
              <a:spcBef>
                <a:spcPts val="1000"/>
              </a:spcBef>
              <a:buNone/>
              <a:defRPr lang="pt-BR"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lang="pt-BR"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lang="pt-BR"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lang="pt-BR"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lang="pt-B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rtlCol="0" anchor="b">
            <a:no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rtlCol="0"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pt-BR"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lang="pt-BR"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lang="pt-BR"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lang="pt-BR"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lang="pt-BR" sz="1800" cap="all" spc="300" baseline="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rtlCol="0" anchor="b">
            <a:noAutofit/>
          </a:bodyPr>
          <a:lstStyle>
            <a:lvl1pPr algn="ctr"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 rtlCol="0">
            <a:normAutofit/>
          </a:bodyPr>
          <a:lstStyle>
            <a:lvl1pPr marL="0" indent="0" algn="l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lvl="0"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rtlCol="0" anchor="ctr" anchorCtr="0">
            <a:no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 rtlCol="0"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rtlCol="0" anchor="b">
            <a:noAutofit/>
          </a:bodyPr>
          <a:lstStyle>
            <a:lvl1pPr algn="ctr">
              <a:defRPr lang="pt-BR" sz="48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lvl="0"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rtlCol="0" anchor="ctr" anchorCtr="0">
            <a:noAutofit/>
          </a:bodyPr>
          <a:lstStyle>
            <a:lvl1pPr algn="ctr"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9" name="Espaço Reservado para Conteúdo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pt-BR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>
                <a:latin typeface="+mn-lt"/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Conteúdo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pt-BR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>
                <a:latin typeface="+mn-lt"/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6D8061D-18C3-4F4F-85EF-561633F58754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rtlCol="0" anchor="ctr" anchorCtr="0">
            <a:noAutofit/>
          </a:bodyPr>
          <a:lstStyle>
            <a:lvl1pPr algn="ctr"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 rtlCol="0"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lang="pt-BR"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lang="pt-BR"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lang="pt-BR"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lang="pt-BR"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>
                <a:latin typeface="+mn-lt"/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4" name="Espaço Reservado para Conteúdo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pt-BR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>
                <a:latin typeface="+mn-lt"/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6D8061D-18C3-4F4F-85EF-561633F58754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+ image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rtlCol="0" anchor="b" anchorCtr="0">
            <a:no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4" name="Espaço Reservado para Conteúdo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pt-BR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800">
                <a:latin typeface="+mn-lt"/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+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rtlCol="0" anchor="ctr" anchorCtr="0">
            <a:noAutofit/>
          </a:bodyPr>
          <a:lstStyle>
            <a:lvl1pPr algn="ctr"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" name="Espaço Reservado para Conteúdo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pt-BR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pt-BR" sz="1200">
                <a:latin typeface="+mn-lt"/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 para Tabela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6D8061D-18C3-4F4F-85EF-561633F58754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D6D8061D-18C3-4F4F-85EF-561633F58754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pt-BR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dcc.ufrj.br/~gabriel/arqcomp2/Pipeline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dstation.com/blog/vendas/pipeline-de-vendas/" TargetMode="External"/><Relationship Id="rId5" Type="http://schemas.openxmlformats.org/officeDocument/2006/relationships/hyperlink" Target="http://toolboxdevops.cloud/o-que-e-uma-pipeline-para-desenvolvimento-de-softwares-para-iniciantes/" TargetMode="External"/><Relationship Id="rId4" Type="http://schemas.openxmlformats.org/officeDocument/2006/relationships/hyperlink" Target="https://aws.amazon.com/pt/what-is/data-pipel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7" descr="imagem abstrata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Pipeline, o que é?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</p:spPr>
        <p:txBody>
          <a:bodyPr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pipeline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5212079" cy="4137189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>
              <a:buNone/>
            </a:pPr>
            <a:r>
              <a:rPr lang="pt-BR" b="1" dirty="0"/>
              <a:t>Pipeline</a:t>
            </a:r>
            <a:r>
              <a:rPr lang="pt-BR" dirty="0"/>
              <a:t> é um termo em inglês que significa literalmente “tubulação” ou “linha de encanamento”. Em tecnologia e negócios, ele representa uma </a:t>
            </a:r>
            <a:r>
              <a:rPr lang="pt-BR" b="1" dirty="0"/>
              <a:t>sequência de etapas interligadas por onde dados, instruções ou processos fluem</a:t>
            </a:r>
            <a:r>
              <a:rPr lang="pt-BR" dirty="0"/>
              <a:t>, como em uma linha de montagem.</a:t>
            </a:r>
          </a:p>
          <a:p>
            <a:r>
              <a:rPr lang="pt-BR" dirty="0"/>
              <a:t>A ideia central de um pipeline é </a:t>
            </a:r>
            <a:r>
              <a:rPr lang="pt-BR" b="1" dirty="0"/>
              <a:t>dividir uma tarefa complexa em partes menores</a:t>
            </a:r>
            <a:r>
              <a:rPr lang="pt-BR" dirty="0"/>
              <a:t> e organizá-las em uma sequência. Cada parte faz um pedaço do trabalho e o passa adiante, melhorando a </a:t>
            </a:r>
            <a:r>
              <a:rPr lang="pt-BR" b="1" dirty="0"/>
              <a:t>eficiência, organização e controle</a:t>
            </a:r>
            <a:r>
              <a:rPr lang="pt-BR" dirty="0"/>
              <a:t> do fluxo de trabalho.</a:t>
            </a:r>
          </a:p>
        </p:txBody>
      </p:sp>
      <p:pic>
        <p:nvPicPr>
          <p:cNvPr id="9" name="Imagem 8" descr="Gráfico&#10;&#10;O conteúdo gerado por IA pode estar incorreto.">
            <a:extLst>
              <a:ext uri="{FF2B5EF4-FFF2-40B4-BE49-F238E27FC236}">
                <a16:creationId xmlns:a16="http://schemas.microsoft.com/office/drawing/2014/main" id="{A8D8DD6A-15F8-D8BF-D07C-800DE8781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94" y="2024781"/>
            <a:ext cx="4894006" cy="2630528"/>
          </a:xfrm>
          <a:prstGeom prst="rect">
            <a:avLst/>
          </a:prstGeom>
          <a:noFill/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rtlCol="0" anchor="ctr">
            <a:normAutofit/>
          </a:bodyPr>
          <a:lstStyle>
            <a:defPPr>
              <a:defRPr lang="pt-BR"/>
            </a:defPPr>
          </a:lstStyle>
          <a:p>
            <a:r>
              <a:rPr lang="pt-BR" b="1" dirty="0"/>
              <a:t> Pipeline em Processadores (CPU)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5134335" cy="4113054"/>
          </a:xfr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rtl="0">
              <a:lnSpc>
                <a:spcPct val="140000"/>
              </a:lnSpc>
            </a:pPr>
            <a:r>
              <a:rPr lang="pt-BR" sz="1700"/>
              <a:t>Na arquitetura de computadores, o pipeline é uma técnica que permite a execução simultânea de múltiplas instruções, dividindo o processamento em etapas sequenciais. Cada etapa realiza uma parte da instrução, como busca, decodificação e execução. Isso aumenta a eficiência do processador, pois enquanto uma instrução está sendo executada, outra pode ser decodificada, e uma terceira pode ser buscada. No entanto, essa técnica também apresenta desafios, como a dependência entre instruções e desvios condicionais, que podem causar atrasos no processamento.</a:t>
            </a:r>
          </a:p>
        </p:txBody>
      </p:sp>
      <p:pic>
        <p:nvPicPr>
          <p:cNvPr id="3074" name="Picture 2" descr="Organização e arquitetura de computadores - Pipeline em processadores">
            <a:extLst>
              <a:ext uri="{FF2B5EF4-FFF2-40B4-BE49-F238E27FC236}">
                <a16:creationId xmlns:a16="http://schemas.microsoft.com/office/drawing/2014/main" id="{7EE761C2-3EEA-2266-17BD-37C09009079F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9464" y="2306556"/>
            <a:ext cx="5134335" cy="30806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95949-1CF4-4114-E10F-AE4AAAD57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27AD1-E360-B86D-6AE4-13E3A519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rtlCol="0" anchor="ctr">
            <a:normAutofit/>
          </a:bodyPr>
          <a:lstStyle>
            <a:defPPr>
              <a:defRPr lang="pt-BR"/>
            </a:defPPr>
          </a:lstStyle>
          <a:p>
            <a:r>
              <a:rPr lang="pt-BR" dirty="0"/>
              <a:t>Pipeline de Dados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B4E931-0FBC-4A66-33B5-694BC9D6E7C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5134335" cy="4113054"/>
          </a:xfr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1700"/>
              <a:t>Em engenharia de dados, um pipeline refere-se a uma série de etapas automatizadas que processam e transformam dados brutos em informações úteis para análise. Essas etapas podem incluir extração de dados de diversas fontes, limpeza, transformação e carregamento em sistemas de armazenamento ou análise. Por exemplo, o AWS Data Pipeline é um serviço que automatiza a movimentação e transformação de dados entre diferentes serviços da AWS, permitindo a criação de fluxos de trabalho orientados por dados.</a:t>
            </a:r>
          </a:p>
        </p:txBody>
      </p:sp>
      <p:pic>
        <p:nvPicPr>
          <p:cNvPr id="6" name="Picture 2" descr="Diagrama&#10;&#10;O conteúdo gerado por IA pode estar incorreto.">
            <a:extLst>
              <a:ext uri="{FF2B5EF4-FFF2-40B4-BE49-F238E27FC236}">
                <a16:creationId xmlns:a16="http://schemas.microsoft.com/office/drawing/2014/main" id="{1F442019-1CF6-4A5D-EFB3-1B364B5D4DC9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9464" y="3018945"/>
            <a:ext cx="5134335" cy="165582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11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9BEFC-7F6C-9286-CCAF-2F64C5969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61328-0ECF-D9BC-04B7-FC829121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rtlCol="0" anchor="ctr">
            <a:normAutofit/>
          </a:bodyPr>
          <a:lstStyle>
            <a:defPPr>
              <a:defRPr lang="pt-BR"/>
            </a:defPPr>
          </a:lstStyle>
          <a:p>
            <a:pPr>
              <a:buNone/>
            </a:pPr>
            <a:r>
              <a:rPr lang="pt-BR" b="1" dirty="0"/>
              <a:t>Pipeline de Vendas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C7500E-4EE9-D102-7C7F-3BB599962B5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5134335" cy="4113054"/>
          </a:xfr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r>
              <a:rPr lang="pt-BR" dirty="0"/>
              <a:t>No contexto comercial, o pipeline de vendas é uma representação visual das etapas que um potencial cliente percorre até a conclusão da compra. Ele ajuda as equipes de vendas a gerenciar e monitorar o progresso dos leads, desde a prospecção até o fechamento do negócio. Ao estruturar um pipeline de vendas eficaz, as empresas podem identificar gargalos no processo, prever receitas e melhorar a eficiência das suas estratégias de vendas</a:t>
            </a:r>
          </a:p>
        </p:txBody>
      </p:sp>
      <p:pic>
        <p:nvPicPr>
          <p:cNvPr id="2050" name="Picture 2" descr=" modelo de amostra de relatório de pipeline de vendas">
            <a:extLst>
              <a:ext uri="{FF2B5EF4-FFF2-40B4-BE49-F238E27FC236}">
                <a16:creationId xmlns:a16="http://schemas.microsoft.com/office/drawing/2014/main" id="{C89000EC-0021-0792-3CE5-AECB7B21F46A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2312" y="1790329"/>
            <a:ext cx="3588639" cy="411305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8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11" descr="Uma imagem ampliada de ponto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OBRIGADO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 rtlCol="0">
            <a:normAutofit lnSpcReduction="1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Gabriel Luiz Vicente Soares</a:t>
            </a:r>
            <a:br>
              <a:rPr lang="pt-BR" dirty="0"/>
            </a:br>
            <a:r>
              <a:rPr lang="pt-BR" dirty="0"/>
              <a:t>RA: 825150671</a:t>
            </a:r>
          </a:p>
          <a:p>
            <a:pPr rtl="0"/>
            <a:r>
              <a:rPr lang="pt-BR" dirty="0"/>
              <a:t>Fontes: </a:t>
            </a:r>
          </a:p>
          <a:p>
            <a:pPr rtl="0"/>
            <a:r>
              <a:rPr lang="pt-BR" dirty="0">
                <a:hlinkClick r:id="rId4"/>
              </a:rPr>
              <a:t>https://aws.amazon.com/pt/what-is/data-pipeline</a:t>
            </a:r>
            <a:endParaRPr lang="pt-BR" dirty="0"/>
          </a:p>
          <a:p>
            <a:pPr rtl="0"/>
            <a:r>
              <a:rPr lang="pt-BR" dirty="0">
                <a:hlinkClick r:id="rId5"/>
              </a:rPr>
              <a:t>http://toolboxdevops.cloud/o-que-e-uma-pipeline-para-desenvolvimento-de-softwares-para-iniciantes/</a:t>
            </a:r>
            <a:endParaRPr lang="pt-BR" dirty="0"/>
          </a:p>
          <a:p>
            <a:pPr rtl="0"/>
            <a:r>
              <a:rPr lang="pt-BR" dirty="0">
                <a:hlinkClick r:id="rId6"/>
              </a:rPr>
              <a:t>https://www.rdstation.com/blog/vendas/pipeline-de-vendas/</a:t>
            </a:r>
            <a:endParaRPr lang="pt-BR" dirty="0"/>
          </a:p>
          <a:p>
            <a:pPr rtl="0"/>
            <a:r>
              <a:rPr lang="pt-BR" dirty="0">
                <a:hlinkClick r:id="rId7"/>
              </a:rPr>
              <a:t>https://dcc.ufrj.br/~gabriel/arqcomp2/Pipeline.pdf</a:t>
            </a:r>
            <a:r>
              <a:rPr lang="pt-BR" dirty="0"/>
              <a:t>?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3135272_TF55661986_Win32.potx" id="{8B4DA6DF-DD37-4147-9CD1-7B1A0C09274D}" vid="{EA07A8D5-FDE8-4190-B503-4847A292810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tecnologia</Template>
  <TotalTime>17</TotalTime>
  <Words>431</Words>
  <Application>Microsoft Office PowerPoint</Application>
  <PresentationFormat>Widescreen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Wingdings</vt:lpstr>
      <vt:lpstr>Personalizado</vt:lpstr>
      <vt:lpstr>Pipeline, o que é?</vt:lpstr>
      <vt:lpstr>pipeline</vt:lpstr>
      <vt:lpstr> Pipeline em Processadores (CPU)</vt:lpstr>
      <vt:lpstr>Pipeline de Dados</vt:lpstr>
      <vt:lpstr>Pipeline de Vendas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Luiz Vicente Soares - 825150671</dc:creator>
  <cp:lastModifiedBy>Gabriel Luiz Vicente Soares - 825150671</cp:lastModifiedBy>
  <cp:revision>1</cp:revision>
  <dcterms:created xsi:type="dcterms:W3CDTF">2025-05-22T15:47:12Z</dcterms:created>
  <dcterms:modified xsi:type="dcterms:W3CDTF">2025-05-22T16:04:26Z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