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0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0DC15-8CE3-6C4E-A4DF-EDBAED51C1B4}" type="datetimeFigureOut">
              <a:rPr lang="en-US" smtClean="0"/>
              <a:t>3/16/16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4816A-E13B-D046-AE88-A16A34FD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TOPIC</a:t>
            </a:r>
          </a:p>
          <a:p>
            <a:endParaRPr lang="en-US" dirty="0" smtClean="0"/>
          </a:p>
          <a:p>
            <a:r>
              <a:rPr lang="en-US" dirty="0" smtClean="0"/>
              <a:t>POLICE</a:t>
            </a:r>
            <a:r>
              <a:rPr lang="en-US" baseline="0" dirty="0" smtClean="0"/>
              <a:t> IN THE US HAS OFTEN BEEN ACCUSED OF BRUTAILITY AND ABUSE OF AUTHORITY. SO, I DECIDED TO ANALYZE AVAILABLE DATA AND SEE IF MY RESULTS SUPPORT THE CLAIMS MADE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4816A-E13B-D046-AE88-A16A34FD5D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22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STATE</a:t>
            </a:r>
            <a:r>
              <a:rPr lang="en-US" baseline="0" dirty="0" smtClean="0"/>
              <a:t> WITH THE HIGHEST NUMBER OF KILLS</a:t>
            </a:r>
          </a:p>
          <a:p>
            <a:r>
              <a:rPr lang="en-US" baseline="0" dirty="0" smtClean="0"/>
              <a:t>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4816A-E13B-D046-AE88-A16A34FD5D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 AND POPULATION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4816A-E13B-D046-AE88-A16A34FD5D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6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WYOMING, NEW MEXICO OKLAHOMA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4816A-E13B-D046-AE88-A16A34FD5D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2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OUT OF THE</a:t>
            </a:r>
            <a:r>
              <a:rPr lang="en-US" baseline="0" dirty="0" smtClean="0"/>
              <a:t> PEOPLE KILLED, PEOPLE WHO WERE ARMED WERE MORE LIKELY TO BE VICTIMS, IT CAN BE INFERRED THAT AN ARMED PERSON IS MORE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4816A-E13B-D046-AE88-A16A34FD5D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1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BLACK, WHITE AND HISPANICS</a:t>
            </a:r>
            <a:r>
              <a:rPr lang="en-US" baseline="0" dirty="0" smtClean="0"/>
              <a:t> EXPERIENCED A HIGHER NUMBER OF KILLINGS</a:t>
            </a:r>
          </a:p>
          <a:p>
            <a:r>
              <a:rPr lang="en-US" baseline="0" dirty="0" smtClean="0"/>
              <a:t>ARMED CAN BE SEEN AS A CONFOUNDING FACTOR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4816A-E13B-D046-AE88-A16A34FD5D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84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POPULATION</a:t>
            </a:r>
            <a:r>
              <a:rPr lang="en-US" baseline="0" dirty="0" smtClean="0"/>
              <a:t> CAN BE A FACTOR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4816A-E13B-D046-AE88-A16A34FD5D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45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OUT</a:t>
            </a:r>
            <a:r>
              <a:rPr lang="en-US" baseline="0" dirty="0" smtClean="0"/>
              <a:t> OF THE TOTAL UNARMED PEOPLE KILLED, PROBABILITY OF A VICTIM BEING BLACK IS HIGHER, RACIAL BIAS INVOLVED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4816A-E13B-D046-AE88-A16A34FD5D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3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SLOW DECLINE</a:t>
            </a:r>
            <a:r>
              <a:rPr lang="en-US" baseline="0" dirty="0" smtClean="0"/>
              <a:t> FROM LATE MARCH TO EARLY JUNE - ALSO THE TIME HIGHER PROTESTS, COMPARING THE TWO TREND FROM JAN TP MARCH, CAN BE SEEN THAT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COMPARING,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4816A-E13B-D046-AE88-A16A34FD5D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7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41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9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0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1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9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3/16/16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0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5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9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3/16/16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9CAD897-D46E-4AD2-BD9B-49DD3E640873}" type="datetimeFigureOut">
              <a:rPr lang="en-US" smtClean="0"/>
              <a:t>3/16/16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4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7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07136"/>
            <a:ext cx="10058400" cy="2447544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Police Homicides in the US (2015)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328160"/>
            <a:ext cx="6801612" cy="1239894"/>
          </a:xfrm>
        </p:spPr>
        <p:txBody>
          <a:bodyPr/>
          <a:lstStyle/>
          <a:p>
            <a:pPr algn="l"/>
            <a:r>
              <a:rPr lang="en-US" dirty="0" smtClean="0"/>
              <a:t>BIKRAMJEET S GHURA</a:t>
            </a:r>
          </a:p>
          <a:p>
            <a:pPr algn="l"/>
            <a:r>
              <a:rPr lang="en-US" dirty="0" smtClean="0"/>
              <a:t>CSE 160 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82"/>
    </mc:Choice>
    <mc:Fallback xmlns="">
      <p:transition spd="slow" advTm="2038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9802"/>
            <a:ext cx="10058400" cy="1078992"/>
          </a:xfrm>
        </p:spPr>
        <p:txBody>
          <a:bodyPr/>
          <a:lstStyle/>
          <a:p>
            <a:r>
              <a:rPr lang="en-US" dirty="0" smtClean="0"/>
              <a:t>Frequency of Police Kills (by State)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92" y="1499616"/>
            <a:ext cx="10582976" cy="5358384"/>
          </a:xfrm>
        </p:spPr>
      </p:pic>
    </p:spTree>
    <p:extLst>
      <p:ext uri="{BB962C8B-B14F-4D97-AF65-F5344CB8AC3E}">
        <p14:creationId xmlns:p14="http://schemas.microsoft.com/office/powerpoint/2010/main" val="187263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55"/>
    </mc:Choice>
    <mc:Fallback xmlns="">
      <p:transition spd="slow" advTm="1505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208788"/>
            <a:ext cx="10789920" cy="1188720"/>
          </a:xfrm>
        </p:spPr>
        <p:txBody>
          <a:bodyPr/>
          <a:lstStyle/>
          <a:p>
            <a:r>
              <a:rPr lang="en-US" dirty="0" smtClean="0"/>
              <a:t>Population of </a:t>
            </a:r>
            <a:r>
              <a:rPr lang="en-US" smtClean="0"/>
              <a:t>each state (IN MILLIONS) - 2015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" y="1524879"/>
            <a:ext cx="10411968" cy="5247777"/>
          </a:xfrm>
        </p:spPr>
      </p:pic>
    </p:spTree>
    <p:extLst>
      <p:ext uri="{BB962C8B-B14F-4D97-AF65-F5344CB8AC3E}">
        <p14:creationId xmlns:p14="http://schemas.microsoft.com/office/powerpoint/2010/main" val="27887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1"/>
    </mc:Choice>
    <mc:Fallback xmlns="">
      <p:transition spd="slow" advTm="604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08788"/>
            <a:ext cx="7729728" cy="1188720"/>
          </a:xfrm>
        </p:spPr>
        <p:txBody>
          <a:bodyPr/>
          <a:lstStyle/>
          <a:p>
            <a:r>
              <a:rPr lang="en-US" dirty="0" smtClean="0"/>
              <a:t>Per capita Kills (By state)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73" y="1549287"/>
            <a:ext cx="10783254" cy="5308713"/>
          </a:xfrm>
        </p:spPr>
      </p:pic>
    </p:spTree>
    <p:extLst>
      <p:ext uri="{BB962C8B-B14F-4D97-AF65-F5344CB8AC3E}">
        <p14:creationId xmlns:p14="http://schemas.microsoft.com/office/powerpoint/2010/main" val="205828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05"/>
    </mc:Choice>
    <mc:Fallback xmlns="">
      <p:transition spd="slow" advTm="2030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208788"/>
            <a:ext cx="11740896" cy="1188720"/>
          </a:xfrm>
        </p:spPr>
        <p:txBody>
          <a:bodyPr/>
          <a:lstStyle/>
          <a:p>
            <a:r>
              <a:rPr lang="en-US" dirty="0" smtClean="0"/>
              <a:t>VICTIMS OF POLICE HOMICIDE: ARMED VS UNARMED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88949"/>
            <a:ext cx="7656576" cy="536905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396" y="1488949"/>
            <a:ext cx="5086604" cy="524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2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21"/>
    </mc:Choice>
    <mc:Fallback xmlns="">
      <p:transition spd="slow" advTm="4542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160020"/>
            <a:ext cx="10716768" cy="1188720"/>
          </a:xfrm>
        </p:spPr>
        <p:txBody>
          <a:bodyPr/>
          <a:lstStyle/>
          <a:p>
            <a:r>
              <a:rPr lang="en-US" dirty="0" smtClean="0"/>
              <a:t>NUMBER OF UNARMED PEOPLE </a:t>
            </a:r>
            <a:r>
              <a:rPr lang="en-US" smtClean="0"/>
              <a:t>KILLED (BY RACE)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467225"/>
            <a:ext cx="10399775" cy="5390775"/>
          </a:xfrm>
        </p:spPr>
      </p:pic>
    </p:spTree>
    <p:extLst>
      <p:ext uri="{BB962C8B-B14F-4D97-AF65-F5344CB8AC3E}">
        <p14:creationId xmlns:p14="http://schemas.microsoft.com/office/powerpoint/2010/main" val="25078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34"/>
    </mc:Choice>
    <mc:Fallback xmlns="">
      <p:transition spd="slow" advTm="3323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408" y="135636"/>
            <a:ext cx="7729728" cy="1188720"/>
          </a:xfrm>
        </p:spPr>
        <p:txBody>
          <a:bodyPr/>
          <a:lstStyle/>
          <a:p>
            <a:r>
              <a:rPr lang="en-US" dirty="0" smtClean="0"/>
              <a:t>TOTAL NUMBER OF KILLS (BY RACE)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458468"/>
            <a:ext cx="9863328" cy="5279609"/>
          </a:xfrm>
        </p:spPr>
      </p:pic>
    </p:spTree>
    <p:extLst>
      <p:ext uri="{BB962C8B-B14F-4D97-AF65-F5344CB8AC3E}">
        <p14:creationId xmlns:p14="http://schemas.microsoft.com/office/powerpoint/2010/main" val="196472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0"/>
    </mc:Choice>
    <mc:Fallback xmlns="">
      <p:transition spd="slow" advTm="1237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135636"/>
            <a:ext cx="10619232" cy="1188720"/>
          </a:xfrm>
        </p:spPr>
        <p:txBody>
          <a:bodyPr/>
          <a:lstStyle/>
          <a:p>
            <a:r>
              <a:rPr lang="en-US" smtClean="0"/>
              <a:t>PROBABILITY OF A VICTIM BEING UNARMED (BY RACE)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438656"/>
            <a:ext cx="10619232" cy="5313863"/>
          </a:xfrm>
        </p:spPr>
      </p:pic>
    </p:spTree>
    <p:extLst>
      <p:ext uri="{BB962C8B-B14F-4D97-AF65-F5344CB8AC3E}">
        <p14:creationId xmlns:p14="http://schemas.microsoft.com/office/powerpoint/2010/main" val="147099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18"/>
    </mc:Choice>
    <mc:Fallback xmlns="">
      <p:transition spd="slow" advTm="3101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123444"/>
            <a:ext cx="10509504" cy="1188720"/>
          </a:xfrm>
        </p:spPr>
        <p:txBody>
          <a:bodyPr/>
          <a:lstStyle/>
          <a:p>
            <a:r>
              <a:rPr lang="en-US" smtClean="0"/>
              <a:t>POLICE HOMICIDE TREND: CURRENT (2016) VS 2015 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1438656"/>
            <a:ext cx="10509504" cy="5419344"/>
          </a:xfrm>
        </p:spPr>
      </p:pic>
    </p:spTree>
    <p:extLst>
      <p:ext uri="{BB962C8B-B14F-4D97-AF65-F5344CB8AC3E}">
        <p14:creationId xmlns:p14="http://schemas.microsoft.com/office/powerpoint/2010/main" val="194346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98"/>
    </mc:Choice>
    <mc:Fallback xmlns="">
      <p:transition spd="slow" advTm="6739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103</TotalTime>
  <Words>247</Words>
  <Application>Microsoft Macintosh PowerPoint</Application>
  <PresentationFormat>Widescreen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Police Homicides in the US (2015)</vt:lpstr>
      <vt:lpstr>Frequency of Police Kills (by State)</vt:lpstr>
      <vt:lpstr>Population of each state (IN MILLIONS) - 2015</vt:lpstr>
      <vt:lpstr>Per capita Kills (By state)</vt:lpstr>
      <vt:lpstr>VICTIMS OF POLICE HOMICIDE: ARMED VS UNARMED </vt:lpstr>
      <vt:lpstr>NUMBER OF UNARMED PEOPLE KILLED (BY RACE)</vt:lpstr>
      <vt:lpstr>TOTAL NUMBER OF KILLS (BY RACE)</vt:lpstr>
      <vt:lpstr>PROBABILITY OF A VICTIM BEING UNARMED (BY RACE)</vt:lpstr>
      <vt:lpstr>POLICE HOMICIDE TREND: CURRENT (2016) VS 2015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Police Homicides in the US (2015)</dc:title>
  <dc:creator>Bikramjeet S. Ghura</dc:creator>
  <cp:lastModifiedBy>Bikramjeet S. Ghura</cp:lastModifiedBy>
  <cp:revision>10</cp:revision>
  <dcterms:created xsi:type="dcterms:W3CDTF">2016-03-16T21:31:07Z</dcterms:created>
  <dcterms:modified xsi:type="dcterms:W3CDTF">2016-03-16T23:23:38Z</dcterms:modified>
</cp:coreProperties>
</file>