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heme/themeOverride1.xml" ContentType="application/vnd.openxmlformats-officedocument.themeOverr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heme/theme3.xml" ContentType="application/vnd.openxmlformats-officedocument.them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9"/>
  </p:notesMasterIdLst>
  <p:sldIdLst>
    <p:sldId id="593" r:id="rId3"/>
    <p:sldId id="594" r:id="rId4"/>
    <p:sldId id="595" r:id="rId5"/>
    <p:sldId id="589" r:id="rId6"/>
    <p:sldId id="590" r:id="rId7"/>
    <p:sldId id="476" r:id="rId8"/>
  </p:sldIdLst>
  <p:sldSz cx="9144000" cy="6858000" type="screen4x3"/>
  <p:notesSz cx="6858000" cy="9144000"/>
  <p:defaultTextStyle>
    <a:defPPr>
      <a:defRPr lang="nb-NO"/>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2" autoAdjust="0"/>
  </p:normalViewPr>
  <p:slideViewPr>
    <p:cSldViewPr showGuides="1">
      <p:cViewPr>
        <p:scale>
          <a:sx n="75" d="100"/>
          <a:sy n="75" d="100"/>
        </p:scale>
        <p:origin x="-1152"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2" d="100"/>
        <a:sy n="42" d="100"/>
      </p:scale>
      <p:origin x="0" y="13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17.vml.rels><?xml version="1.0" encoding="UTF-8" standalone="yes"?>
<Relationships xmlns="http://schemas.openxmlformats.org/package/2006/relationships"><Relationship Id="rId1" Type="http://schemas.openxmlformats.org/officeDocument/2006/relationships/image" Target="NULL"/></Relationships>
</file>

<file path=ppt/drawings/_rels/vmlDrawing18.vml.rels><?xml version="1.0" encoding="UTF-8" standalone="yes"?>
<Relationships xmlns="http://schemas.openxmlformats.org/package/2006/relationships"><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1" Type="http://schemas.openxmlformats.org/officeDocument/2006/relationships/image" Target="NULL"/></Relationships>
</file>

<file path=ppt/drawings/_rels/vmlDrawing21.vml.rels><?xml version="1.0" encoding="UTF-8" standalone="yes"?>
<Relationships xmlns="http://schemas.openxmlformats.org/package/2006/relationships"><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F73B49F3-5576-4DA7-95D9-6B4041599D9B}" type="datetimeFigureOut">
              <a:rPr lang="nb-NO"/>
              <a:pPr>
                <a:defRPr/>
              </a:pPr>
              <a:t>07.08.2012</a:t>
            </a:fld>
            <a:endParaRPr lang="nb-N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b-NO"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b-NO"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2B36D4D9-6C1C-4BE6-8DEA-7D21BF5D156A}" type="slidenum">
              <a:rPr lang="nb-NO"/>
              <a:pPr>
                <a:defRPr/>
              </a:pPr>
              <a:t>‹N›</a:t>
            </a:fld>
            <a:endParaRPr lang="nb-NO"/>
          </a:p>
        </p:txBody>
      </p:sp>
    </p:spTree>
    <p:extLst>
      <p:ext uri="{BB962C8B-B14F-4D97-AF65-F5344CB8AC3E}">
        <p14:creationId xmlns:p14="http://schemas.microsoft.com/office/powerpoint/2010/main" val="14768844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smtClean="0"/>
          </a:p>
        </p:txBody>
      </p:sp>
      <p:sp>
        <p:nvSpPr>
          <p:cNvPr id="158724" name="Espace réservé du numéro de diapositive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C5E65D7E-03B6-4D14-AA94-E77FD5F5EC98}" type="slidenum">
              <a:rPr lang="de-DE" sz="1200">
                <a:latin typeface="Calibri" pitchFamily="34" charset="0"/>
              </a:rPr>
              <a:pPr algn="r"/>
              <a:t>4</a:t>
            </a:fld>
            <a:endParaRPr lang="de-DE"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fr-FR" smtClean="0"/>
          </a:p>
        </p:txBody>
      </p:sp>
      <p:sp>
        <p:nvSpPr>
          <p:cNvPr id="160772" name="Espace réservé du numéro de diapositive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08B2788E-06A4-4767-B2A3-279EAD119EA1}" type="slidenum">
              <a:rPr lang="de-DE" sz="1200">
                <a:latin typeface="Calibri" pitchFamily="34" charset="0"/>
              </a:rPr>
              <a:pPr algn="r"/>
              <a:t>5</a:t>
            </a:fld>
            <a:endParaRPr lang="de-DE"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jpe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6.jpeg"/><Relationship Id="rId2" Type="http://schemas.openxmlformats.org/officeDocument/2006/relationships/tags" Target="../tags/tag11.xml"/><Relationship Id="rId16" Type="http://schemas.openxmlformats.org/officeDocument/2006/relationships/image" Target="../media/image3.jpeg"/><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5" Type="http://schemas.openxmlformats.org/officeDocument/2006/relationships/image" Target="../media/image2.jpeg"/><Relationship Id="rId10" Type="http://schemas.openxmlformats.org/officeDocument/2006/relationships/slideMaster" Target="../slideMasters/slideMaster1.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image" Target="../media/image12.jpeg"/><Relationship Id="rId18" Type="http://schemas.openxmlformats.org/officeDocument/2006/relationships/image" Target="../media/image15.png"/><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oleObject" Target="../embeddings/oleObject12.bin"/><Relationship Id="rId17" Type="http://schemas.openxmlformats.org/officeDocument/2006/relationships/image" Target="../media/image14.jpeg"/><Relationship Id="rId2" Type="http://schemas.openxmlformats.org/officeDocument/2006/relationships/vmlDrawing" Target="../drawings/vmlDrawing12.vml"/><Relationship Id="rId16" Type="http://schemas.openxmlformats.org/officeDocument/2006/relationships/image" Target="../media/image10.jpeg"/><Relationship Id="rId1" Type="http://schemas.openxmlformats.org/officeDocument/2006/relationships/themeOverride" Target="../theme/themeOverride1.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5" Type="http://schemas.openxmlformats.org/officeDocument/2006/relationships/image" Target="../media/image13.png"/><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image" Target="../media/image10.jpe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8.jpeg"/><Relationship Id="rId2" Type="http://schemas.openxmlformats.org/officeDocument/2006/relationships/tags" Target="../tags/tag89.xml"/><Relationship Id="rId1" Type="http://schemas.openxmlformats.org/officeDocument/2006/relationships/vmlDrawing" Target="../drawings/vmlDrawing13.vml"/><Relationship Id="rId6" Type="http://schemas.openxmlformats.org/officeDocument/2006/relationships/tags" Target="../tags/tag93.xml"/><Relationship Id="rId11" Type="http://schemas.openxmlformats.org/officeDocument/2006/relationships/oleObject" Target="../embeddings/oleObject13.bin"/><Relationship Id="rId5" Type="http://schemas.openxmlformats.org/officeDocument/2006/relationships/tags" Target="../tags/tag92.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10.jpe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8.jpeg"/><Relationship Id="rId2" Type="http://schemas.openxmlformats.org/officeDocument/2006/relationships/tags" Target="../tags/tag97.xml"/><Relationship Id="rId1" Type="http://schemas.openxmlformats.org/officeDocument/2006/relationships/vmlDrawing" Target="../drawings/vmlDrawing14.vml"/><Relationship Id="rId6" Type="http://schemas.openxmlformats.org/officeDocument/2006/relationships/tags" Target="../tags/tag101.xml"/><Relationship Id="rId11" Type="http://schemas.openxmlformats.org/officeDocument/2006/relationships/oleObject" Target="../embeddings/oleObject14.bin"/><Relationship Id="rId5" Type="http://schemas.openxmlformats.org/officeDocument/2006/relationships/tags" Target="../tags/tag100.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10.jpe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8.jpeg"/><Relationship Id="rId2" Type="http://schemas.openxmlformats.org/officeDocument/2006/relationships/tags" Target="../tags/tag105.xml"/><Relationship Id="rId1" Type="http://schemas.openxmlformats.org/officeDocument/2006/relationships/vmlDrawing" Target="../drawings/vmlDrawing15.vml"/><Relationship Id="rId6" Type="http://schemas.openxmlformats.org/officeDocument/2006/relationships/tags" Target="../tags/tag109.xml"/><Relationship Id="rId11" Type="http://schemas.openxmlformats.org/officeDocument/2006/relationships/oleObject" Target="../embeddings/oleObject15.bin"/><Relationship Id="rId5" Type="http://schemas.openxmlformats.org/officeDocument/2006/relationships/tags" Target="../tags/tag108.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10.jpeg"/><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image" Target="../media/image8.jpeg"/><Relationship Id="rId2" Type="http://schemas.openxmlformats.org/officeDocument/2006/relationships/tags" Target="../tags/tag113.xml"/><Relationship Id="rId1" Type="http://schemas.openxmlformats.org/officeDocument/2006/relationships/vmlDrawing" Target="../drawings/vmlDrawing16.vml"/><Relationship Id="rId6" Type="http://schemas.openxmlformats.org/officeDocument/2006/relationships/tags" Target="../tags/tag117.xml"/><Relationship Id="rId11" Type="http://schemas.openxmlformats.org/officeDocument/2006/relationships/oleObject" Target="../embeddings/oleObject16.bin"/><Relationship Id="rId5" Type="http://schemas.openxmlformats.org/officeDocument/2006/relationships/tags" Target="../tags/tag116.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10.jpe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image" Target="../media/image8.jpeg"/><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oleObject" Target="../embeddings/oleObject17.bin"/><Relationship Id="rId5" Type="http://schemas.openxmlformats.org/officeDocument/2006/relationships/tags" Target="../tags/tag124.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image" Target="../media/image10.jpe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8.jpeg"/><Relationship Id="rId2" Type="http://schemas.openxmlformats.org/officeDocument/2006/relationships/tags" Target="../tags/tag129.xml"/><Relationship Id="rId1" Type="http://schemas.openxmlformats.org/officeDocument/2006/relationships/vmlDrawing" Target="../drawings/vmlDrawing18.vml"/><Relationship Id="rId6" Type="http://schemas.openxmlformats.org/officeDocument/2006/relationships/tags" Target="../tags/tag133.xml"/><Relationship Id="rId11" Type="http://schemas.openxmlformats.org/officeDocument/2006/relationships/oleObject" Target="../embeddings/oleObject18.bin"/><Relationship Id="rId5" Type="http://schemas.openxmlformats.org/officeDocument/2006/relationships/tags" Target="../tags/tag132.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image" Target="../media/image10.jpeg"/><Relationship Id="rId3" Type="http://schemas.openxmlformats.org/officeDocument/2006/relationships/tags" Target="../tags/tag138.xml"/><Relationship Id="rId7" Type="http://schemas.openxmlformats.org/officeDocument/2006/relationships/tags" Target="../tags/tag142.xml"/><Relationship Id="rId12" Type="http://schemas.openxmlformats.org/officeDocument/2006/relationships/image" Target="../media/image8.jpeg"/><Relationship Id="rId2" Type="http://schemas.openxmlformats.org/officeDocument/2006/relationships/tags" Target="../tags/tag137.xml"/><Relationship Id="rId1" Type="http://schemas.openxmlformats.org/officeDocument/2006/relationships/vmlDrawing" Target="../drawings/vmlDrawing19.vml"/><Relationship Id="rId6" Type="http://schemas.openxmlformats.org/officeDocument/2006/relationships/tags" Target="../tags/tag141.xml"/><Relationship Id="rId11" Type="http://schemas.openxmlformats.org/officeDocument/2006/relationships/oleObject" Target="../embeddings/oleObject19.bin"/><Relationship Id="rId5" Type="http://schemas.openxmlformats.org/officeDocument/2006/relationships/tags" Target="../tags/tag140.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image" Target="../media/image10.jpeg"/><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8.jpeg"/><Relationship Id="rId2" Type="http://schemas.openxmlformats.org/officeDocument/2006/relationships/tags" Target="../tags/tag145.xml"/><Relationship Id="rId1" Type="http://schemas.openxmlformats.org/officeDocument/2006/relationships/vmlDrawing" Target="../drawings/vmlDrawing20.vml"/><Relationship Id="rId6" Type="http://schemas.openxmlformats.org/officeDocument/2006/relationships/tags" Target="../tags/tag149.xml"/><Relationship Id="rId11" Type="http://schemas.openxmlformats.org/officeDocument/2006/relationships/oleObject" Target="../embeddings/oleObject20.bin"/><Relationship Id="rId5" Type="http://schemas.openxmlformats.org/officeDocument/2006/relationships/tags" Target="../tags/tag148.xml"/><Relationship Id="rId15" Type="http://schemas.openxmlformats.org/officeDocument/2006/relationships/image" Target="../media/image15.png"/><Relationship Id="rId10" Type="http://schemas.openxmlformats.org/officeDocument/2006/relationships/slideMaster" Target="../slideMasters/slideMaster2.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1.jpe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7.jpeg"/><Relationship Id="rId2" Type="http://schemas.openxmlformats.org/officeDocument/2006/relationships/tags" Target="../tags/tag19.xml"/><Relationship Id="rId1" Type="http://schemas.openxmlformats.org/officeDocument/2006/relationships/vmlDrawing" Target="../drawings/vmlDrawing3.vml"/><Relationship Id="rId6" Type="http://schemas.openxmlformats.org/officeDocument/2006/relationships/tags" Target="../tags/tag23.xml"/><Relationship Id="rId11" Type="http://schemas.openxmlformats.org/officeDocument/2006/relationships/image" Target="../media/image3.jpeg"/><Relationship Id="rId5" Type="http://schemas.openxmlformats.org/officeDocument/2006/relationships/tags" Target="../tags/tag22.xml"/><Relationship Id="rId10" Type="http://schemas.openxmlformats.org/officeDocument/2006/relationships/image" Target="../media/image2.jpeg"/><Relationship Id="rId4" Type="http://schemas.openxmlformats.org/officeDocument/2006/relationships/tags" Target="../tags/tag21.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jpe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jpeg"/><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tags" Target="../tags/tag29.xml"/><Relationship Id="rId11" Type="http://schemas.openxmlformats.org/officeDocument/2006/relationships/image" Target="../media/image1.jpeg"/><Relationship Id="rId5" Type="http://schemas.openxmlformats.org/officeDocument/2006/relationships/tags" Target="../tags/tag28.xml"/><Relationship Id="rId10" Type="http://schemas.openxmlformats.org/officeDocument/2006/relationships/oleObject" Target="../embeddings/oleObject4.bin"/><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3.jpe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2.jpeg"/><Relationship Id="rId2" Type="http://schemas.openxmlformats.org/officeDocument/2006/relationships/tags" Target="../tags/tag32.xml"/><Relationship Id="rId1" Type="http://schemas.openxmlformats.org/officeDocument/2006/relationships/vmlDrawing" Target="../drawings/vmlDrawing5.vml"/><Relationship Id="rId6" Type="http://schemas.openxmlformats.org/officeDocument/2006/relationships/tags" Target="../tags/tag36.xml"/><Relationship Id="rId11" Type="http://schemas.openxmlformats.org/officeDocument/2006/relationships/image" Target="../media/image1.jpeg"/><Relationship Id="rId5" Type="http://schemas.openxmlformats.org/officeDocument/2006/relationships/tags" Target="../tags/tag35.xml"/><Relationship Id="rId10" Type="http://schemas.openxmlformats.org/officeDocument/2006/relationships/oleObject" Target="../embeddings/oleObject5.bin"/><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3.jpeg"/><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2.jpeg"/><Relationship Id="rId2" Type="http://schemas.openxmlformats.org/officeDocument/2006/relationships/tags" Target="../tags/tag39.xml"/><Relationship Id="rId1" Type="http://schemas.openxmlformats.org/officeDocument/2006/relationships/vmlDrawing" Target="../drawings/vmlDrawing6.vml"/><Relationship Id="rId6" Type="http://schemas.openxmlformats.org/officeDocument/2006/relationships/tags" Target="../tags/tag43.xml"/><Relationship Id="rId11" Type="http://schemas.openxmlformats.org/officeDocument/2006/relationships/image" Target="../media/image1.jpeg"/><Relationship Id="rId5" Type="http://schemas.openxmlformats.org/officeDocument/2006/relationships/tags" Target="../tags/tag42.xml"/><Relationship Id="rId10" Type="http://schemas.openxmlformats.org/officeDocument/2006/relationships/oleObject" Target="../embeddings/oleObject6.bin"/><Relationship Id="rId4" Type="http://schemas.openxmlformats.org/officeDocument/2006/relationships/tags" Target="../tags/tag4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3.jpe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2.jpeg"/><Relationship Id="rId2" Type="http://schemas.openxmlformats.org/officeDocument/2006/relationships/tags" Target="../tags/tag46.xml"/><Relationship Id="rId1" Type="http://schemas.openxmlformats.org/officeDocument/2006/relationships/vmlDrawing" Target="../drawings/vmlDrawing7.vml"/><Relationship Id="rId6" Type="http://schemas.openxmlformats.org/officeDocument/2006/relationships/tags" Target="../tags/tag50.xml"/><Relationship Id="rId11" Type="http://schemas.openxmlformats.org/officeDocument/2006/relationships/image" Target="../media/image1.jpeg"/><Relationship Id="rId5" Type="http://schemas.openxmlformats.org/officeDocument/2006/relationships/tags" Target="../tags/tag49.xml"/><Relationship Id="rId10" Type="http://schemas.openxmlformats.org/officeDocument/2006/relationships/oleObject" Target="../embeddings/oleObject7.bin"/><Relationship Id="rId4" Type="http://schemas.openxmlformats.org/officeDocument/2006/relationships/tags" Target="../tags/tag48.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3.jpe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2.jpeg"/><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image" Target="../media/image1.jpeg"/><Relationship Id="rId5" Type="http://schemas.openxmlformats.org/officeDocument/2006/relationships/tags" Target="../tags/tag56.xml"/><Relationship Id="rId10" Type="http://schemas.openxmlformats.org/officeDocument/2006/relationships/oleObject" Target="../embeddings/oleObject8.bin"/><Relationship Id="rId4" Type="http://schemas.openxmlformats.org/officeDocument/2006/relationships/tags" Target="../tags/tag55.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3.jpe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2.jpeg"/><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image" Target="../media/image1.jpeg"/><Relationship Id="rId5" Type="http://schemas.openxmlformats.org/officeDocument/2006/relationships/tags" Target="../tags/tag63.xml"/><Relationship Id="rId10" Type="http://schemas.openxmlformats.org/officeDocument/2006/relationships/oleObject" Target="../embeddings/oleObject9.bin"/><Relationship Id="rId4" Type="http://schemas.openxmlformats.org/officeDocument/2006/relationships/tags" Target="../tags/tag62.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68.xml"/><Relationship Id="rId7" Type="http://schemas.openxmlformats.org/officeDocument/2006/relationships/oleObject" Target="../embeddings/oleObject10.bin"/><Relationship Id="rId2" Type="http://schemas.openxmlformats.org/officeDocument/2006/relationships/tags" Target="../tags/tag67.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_1">
    <p:spTree>
      <p:nvGrpSpPr>
        <p:cNvPr id="1" name=""/>
        <p:cNvGrpSpPr/>
        <p:nvPr/>
      </p:nvGrpSpPr>
      <p:grpSpPr>
        <a:xfrm>
          <a:off x="0" y="0"/>
          <a:ext cx="0" cy="0"/>
          <a:chOff x="0" y="0"/>
          <a:chExt cx="0" cy="0"/>
        </a:xfrm>
      </p:grpSpPr>
      <p:graphicFrame>
        <p:nvGraphicFramePr>
          <p:cNvPr id="3" name="Rectangle 2" hidden="1"/>
          <p:cNvGraphicFramePr>
            <a:graphicFrameLocks/>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8769" name="think-cell Slide" r:id="rId11" imgW="0" imgH="0" progId="">
                  <p:embed/>
                </p:oleObj>
              </mc:Choice>
              <mc:Fallback>
                <p:oleObj name="think-cell Slide" r:id="rId11"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Grafik 11" descr="button_gelb_neu.jpg"/>
          <p:cNvPicPr>
            <a:picLocks noChangeAspect="1"/>
          </p:cNvPicPr>
          <p:nvPr userDrawn="1">
            <p:custDataLst>
              <p:tags r:id="rId3"/>
            </p:custDataLst>
          </p:nvPr>
        </p:nvPicPr>
        <p:blipFill>
          <a:blip r:embed="rId12">
            <a:extLst>
              <a:ext uri="{28A0092B-C50C-407E-A947-70E740481C1C}">
                <a14:useLocalDpi xmlns:a14="http://schemas.microsoft.com/office/drawing/2010/main" val="0"/>
              </a:ext>
            </a:extLst>
          </a:blip>
          <a:srcRect l="2505"/>
          <a:stretch>
            <a:fillRect/>
          </a:stretch>
        </p:blipFill>
        <p:spPr bwMode="auto">
          <a:xfrm>
            <a:off x="3200400" y="2341563"/>
            <a:ext cx="3025775"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0" descr="PEPPOL_Logo__RGB.jpg"/>
          <p:cNvPicPr>
            <a:picLocks noChangeAspect="1"/>
          </p:cNvPicPr>
          <p:nvPr userDrawn="1">
            <p:custDataLst>
              <p:tags r:id="rId4"/>
            </p:custDataLst>
          </p:nvPr>
        </p:nvPicPr>
        <p:blipFill>
          <a:blip r:embed="rId13">
            <a:extLst>
              <a:ext uri="{28A0092B-C50C-407E-A947-70E740481C1C}">
                <a14:useLocalDpi xmlns:a14="http://schemas.microsoft.com/office/drawing/2010/main" val="0"/>
              </a:ext>
            </a:extLst>
          </a:blip>
          <a:srcRect/>
          <a:stretch>
            <a:fillRect/>
          </a:stretch>
        </p:blipFill>
        <p:spPr bwMode="auto">
          <a:xfrm>
            <a:off x="6181725" y="447675"/>
            <a:ext cx="2600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28" descr="logo_icon.jpg"/>
          <p:cNvPicPr>
            <a:picLocks noChangeAspect="1"/>
          </p:cNvPicPr>
          <p:nvPr userDrawn="1">
            <p:custDataLst>
              <p:tags r:id="rId5"/>
            </p:custDataLst>
          </p:nvPr>
        </p:nvPicPr>
        <p:blipFill>
          <a:blip r:embed="rId14">
            <a:extLst>
              <a:ext uri="{28A0092B-C50C-407E-A947-70E740481C1C}">
                <a14:useLocalDpi xmlns:a14="http://schemas.microsoft.com/office/drawing/2010/main" val="0"/>
              </a:ext>
            </a:extLst>
          </a:blip>
          <a:srcRect r="1070"/>
          <a:stretch>
            <a:fillRect/>
          </a:stretch>
        </p:blipFill>
        <p:spPr bwMode="auto">
          <a:xfrm>
            <a:off x="393700" y="2341563"/>
            <a:ext cx="2682875"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p:cNvSpPr>
            <a:spLocks noChangeArrowheads="1"/>
          </p:cNvSpPr>
          <p:nvPr userDrawn="1">
            <p:custDataLst>
              <p:tags r:id="rId6"/>
            </p:custDataLst>
          </p:nvPr>
        </p:nvSpPr>
        <p:spPr bwMode="auto">
          <a:xfrm>
            <a:off x="460375" y="692150"/>
            <a:ext cx="1038225" cy="1841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de-DE" sz="1200" dirty="0">
                <a:solidFill>
                  <a:srgbClr val="707173"/>
                </a:solidFill>
                <a:latin typeface="+mn-lt"/>
                <a:cs typeface="Arial" pitchFamily="34" charset="0"/>
              </a:rPr>
              <a:t>www.peppol.eu</a:t>
            </a:r>
          </a:p>
        </p:txBody>
      </p:sp>
      <p:sp>
        <p:nvSpPr>
          <p:cNvPr id="8" name="Rectangle 15"/>
          <p:cNvSpPr>
            <a:spLocks noChangeArrowheads="1"/>
          </p:cNvSpPr>
          <p:nvPr userDrawn="1">
            <p:custDataLst>
              <p:tags r:id="rId7"/>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pic>
        <p:nvPicPr>
          <p:cNvPr id="9" name="Grafik 26" descr="cip_en-RGB.jpg"/>
          <p:cNvPicPr>
            <a:picLocks noChangeAspect="1"/>
          </p:cNvPicPr>
          <p:nvPr userDrawn="1">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fik 27" descr="EU_logo_RGB.jpg"/>
          <p:cNvPicPr>
            <a:picLocks noChangeAspect="1"/>
          </p:cNvPicPr>
          <p:nvPr userDrawn="1">
            <p:custDataLst>
              <p:tags r:id="rId9"/>
            </p:custDataLst>
          </p:nvPr>
        </p:nvPicPr>
        <p:blipFill>
          <a:blip r:embed="rId16">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Rectangle 13"/>
          <p:cNvSpPr>
            <a:spLocks noGrp="1" noChangeArrowheads="1"/>
          </p:cNvSpPr>
          <p:nvPr>
            <p:ph type="ctrTitle" sz="quarter"/>
          </p:nvPr>
        </p:nvSpPr>
        <p:spPr>
          <a:xfrm>
            <a:off x="3491881" y="3072442"/>
            <a:ext cx="2160240" cy="1292662"/>
          </a:xfrm>
          <a:prstGeom prst="rect">
            <a:avLst/>
          </a:prstGeom>
        </p:spPr>
        <p:txBody>
          <a:bodyPr anchor="ctr">
            <a:spAutoFit/>
          </a:bodyPr>
          <a:lstStyle>
            <a:lvl1pPr>
              <a:defRPr sz="2800" b="0">
                <a:solidFill>
                  <a:schemeClr val="accent1"/>
                </a:solidFill>
                <a:latin typeface="Arial" pitchFamily="34" charset="0"/>
                <a:cs typeface="Arial" pitchFamily="34" charset="0"/>
              </a:defRPr>
            </a:lvl1pPr>
          </a:lstStyle>
          <a:p>
            <a:r>
              <a:rPr lang="en-US" dirty="0" smtClean="0"/>
              <a:t>Click to edit Master title style</a:t>
            </a:r>
            <a:endParaRPr lang="de-DE" dirty="0"/>
          </a:p>
        </p:txBody>
      </p:sp>
    </p:spTree>
    <p:extLst>
      <p:ext uri="{BB962C8B-B14F-4D97-AF65-F5344CB8AC3E}">
        <p14:creationId xmlns:p14="http://schemas.microsoft.com/office/powerpoint/2010/main" val="16406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graphicFrame>
        <p:nvGraphicFramePr>
          <p:cNvPr id="3" name="Rectangle 13"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0009" name="think-cell Slide" r:id="rId12" imgW="0" imgH="0" progId="">
                  <p:embed/>
                </p:oleObj>
              </mc:Choice>
              <mc:Fallback>
                <p:oleObj name="think-cell Slide" r:id="rId12"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12" descr="button_gelb_neu"/>
          <p:cNvPicPr>
            <a:picLocks noChangeAspect="1" noChangeArrowheads="1"/>
          </p:cNvPicPr>
          <p:nvPr>
            <p:custDataLst>
              <p:tags r:id="rId4"/>
            </p:custDataLst>
          </p:nvPr>
        </p:nvPicPr>
        <p:blipFill>
          <a:blip r:embed="rId13">
            <a:extLst>
              <a:ext uri="{28A0092B-C50C-407E-A947-70E740481C1C}">
                <a14:useLocalDpi xmlns:a14="http://schemas.microsoft.com/office/drawing/2010/main" val="0"/>
              </a:ext>
            </a:extLst>
          </a:blip>
          <a:srcRect/>
          <a:stretch>
            <a:fillRect/>
          </a:stretch>
        </p:blipFill>
        <p:spPr bwMode="auto">
          <a:xfrm>
            <a:off x="3265488" y="2363788"/>
            <a:ext cx="5653087"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ip_en-RGB"/>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custDataLst>
              <p:tags r:id="rId6"/>
            </p:custDataLst>
          </p:nvPr>
        </p:nvSpPr>
        <p:spPr bwMode="auto">
          <a:xfrm>
            <a:off x="460375" y="347663"/>
            <a:ext cx="46942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200" smtClean="0">
                <a:solidFill>
                  <a:srgbClr val="707173"/>
                </a:solidFill>
                <a:latin typeface="Arial" charset="0"/>
              </a:rPr>
              <a:t>Project Acronym:	PEPPOL</a:t>
            </a:r>
          </a:p>
          <a:p>
            <a:r>
              <a:rPr lang="de-DE" sz="1200" smtClean="0">
                <a:solidFill>
                  <a:srgbClr val="707173"/>
                </a:solidFill>
                <a:latin typeface="Arial" charset="0"/>
              </a:rPr>
              <a:t>Grant Agreement number:	224974</a:t>
            </a:r>
          </a:p>
          <a:p>
            <a:r>
              <a:rPr lang="de-DE" sz="1200" smtClean="0">
                <a:solidFill>
                  <a:srgbClr val="707173"/>
                </a:solidFill>
                <a:latin typeface="Arial" charset="0"/>
              </a:rPr>
              <a:t>Project Title:		Pan European Public Procurement Online</a:t>
            </a:r>
          </a:p>
          <a:p>
            <a:r>
              <a:rPr lang="de-DE" sz="1200" smtClean="0">
                <a:solidFill>
                  <a:srgbClr val="707173"/>
                </a:solidFill>
                <a:latin typeface="Arial" charset="0"/>
              </a:rPr>
              <a:t>Website:		www.peppol.eu</a:t>
            </a:r>
          </a:p>
        </p:txBody>
      </p:sp>
      <p:pic>
        <p:nvPicPr>
          <p:cNvPr id="7" name="Picture 4" descr="PEPPOL_Logo_CMYK"/>
          <p:cNvPicPr>
            <a:picLocks noChangeAspect="1" noChangeArrowheads="1"/>
          </p:cNvPicPr>
          <p:nvPr>
            <p:custDataLst>
              <p:tags r:id="rId7"/>
            </p:custDataLst>
          </p:nvPr>
        </p:nvPicPr>
        <p:blipFill>
          <a:blip r:embed="rId15">
            <a:extLst>
              <a:ext uri="{28A0092B-C50C-407E-A947-70E740481C1C}">
                <a14:useLocalDpi xmlns:a14="http://schemas.microsoft.com/office/drawing/2010/main" val="0"/>
              </a:ext>
            </a:extLst>
          </a:blip>
          <a:srcRect l="11993" t="22115" r="13168" b="25198"/>
          <a:stretch>
            <a:fillRect/>
          </a:stretch>
        </p:blipFill>
        <p:spPr bwMode="auto">
          <a:xfrm>
            <a:off x="6202363" y="434975"/>
            <a:ext cx="2560637"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EU_logo_RGB"/>
          <p:cNvPicPr>
            <a:picLocks noChangeAspect="1" noChangeArrowheads="1"/>
          </p:cNvPicPr>
          <p:nvPr>
            <p:custDataLst>
              <p:tags r:id="rId8"/>
            </p:custDataLst>
          </p:nvPr>
        </p:nvPicPr>
        <p:blipFill>
          <a:blip r:embed="rId16">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logo_icon"/>
          <p:cNvPicPr>
            <a:picLocks noChangeAspect="1" noChangeArrowheads="1"/>
          </p:cNvPicPr>
          <p:nvPr>
            <p:custDataLst>
              <p:tags r:id="rId9"/>
            </p:custDataLst>
          </p:nvPr>
        </p:nvPicPr>
        <p:blipFill>
          <a:blip r:embed="rId17">
            <a:extLst>
              <a:ext uri="{28A0092B-C50C-407E-A947-70E740481C1C}">
                <a14:useLocalDpi xmlns:a14="http://schemas.microsoft.com/office/drawing/2010/main" val="0"/>
              </a:ext>
            </a:extLst>
          </a:blip>
          <a:srcRect/>
          <a:stretch>
            <a:fillRect/>
          </a:stretch>
        </p:blipFill>
        <p:spPr bwMode="auto">
          <a:xfrm>
            <a:off x="823913" y="2359025"/>
            <a:ext cx="24796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8"/>
          <p:cNvSpPr>
            <a:spLocks noChangeArrowheads="1"/>
          </p:cNvSpPr>
          <p:nvPr>
            <p:custDataLst>
              <p:tags r:id="rId10"/>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1" name="Picture 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Rectangle 11"/>
          <p:cNvSpPr>
            <a:spLocks noGrp="1" noChangeArrowheads="1"/>
          </p:cNvSpPr>
          <p:nvPr>
            <p:ph type="ctrTitle" sz="quarter"/>
          </p:nvPr>
        </p:nvSpPr>
        <p:spPr>
          <a:xfrm>
            <a:off x="4007129" y="2689459"/>
            <a:ext cx="4127468" cy="1977543"/>
          </a:xfrm>
        </p:spPr>
        <p:txBody>
          <a:bodyPr anchor="ctr"/>
          <a:lstStyle>
            <a:lvl1pPr>
              <a:defRPr sz="1200" b="0">
                <a:solidFill>
                  <a:schemeClr val="accent2"/>
                </a:solidFill>
              </a:defRPr>
            </a:lvl1pPr>
          </a:lstStyle>
          <a:p>
            <a:r>
              <a:rPr lang="de-DE" dirty="0"/>
              <a:t>Titelmasterformat durch Klicken bearbeiten</a:t>
            </a:r>
          </a:p>
        </p:txBody>
      </p:sp>
    </p:spTree>
    <p:extLst>
      <p:ext uri="{BB962C8B-B14F-4D97-AF65-F5344CB8AC3E}">
        <p14:creationId xmlns:p14="http://schemas.microsoft.com/office/powerpoint/2010/main" val="314073317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tel og innhold">
    <p:spTree>
      <p:nvGrpSpPr>
        <p:cNvPr id="1" name=""/>
        <p:cNvGrpSpPr/>
        <p:nvPr/>
      </p:nvGrpSpPr>
      <p:grpSpPr>
        <a:xfrm>
          <a:off x="0" y="0"/>
          <a:ext cx="0" cy="0"/>
          <a:chOff x="0" y="0"/>
          <a:chExt cx="0" cy="0"/>
        </a:xfrm>
      </p:grpSpPr>
      <p:graphicFrame>
        <p:nvGraphicFramePr>
          <p:cNvPr id="4"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1033"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6"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7"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1"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idx="1"/>
          </p:nvPr>
        </p:nvSpPr>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2"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264F4F47-0624-4FC0-9A89-B5536772D4EB}"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373991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Inndelingsoverskrift">
    <p:spTree>
      <p:nvGrpSpPr>
        <p:cNvPr id="1" name=""/>
        <p:cNvGrpSpPr/>
        <p:nvPr/>
      </p:nvGrpSpPr>
      <p:grpSpPr>
        <a:xfrm>
          <a:off x="0" y="0"/>
          <a:ext cx="0" cy="0"/>
          <a:chOff x="0" y="0"/>
          <a:chExt cx="0" cy="0"/>
        </a:xfrm>
      </p:grpSpPr>
      <p:graphicFrame>
        <p:nvGraphicFramePr>
          <p:cNvPr id="4"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2057"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6"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7" name="Picture 14"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1"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722313" y="4406900"/>
            <a:ext cx="7772400" cy="1362075"/>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b-NO" smtClean="0"/>
              <a:t>Klikk for å redigere tekststiler i malen</a:t>
            </a:r>
          </a:p>
        </p:txBody>
      </p:sp>
      <p:sp>
        <p:nvSpPr>
          <p:cNvPr id="12"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961405CA-1995-4814-80CA-143E856E6319}"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4159627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reserve="1">
  <p:cSld name="To innholdsdeler">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3081"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0" y="1512888"/>
            <a:ext cx="4040188"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9788" y="1512888"/>
            <a:ext cx="4040187"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6CDE733B-D063-459A-8291-BAECFA2A2AE1}"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2258709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Sammenligning">
    <p:spTree>
      <p:nvGrpSpPr>
        <p:cNvPr id="1" name=""/>
        <p:cNvGrpSpPr/>
        <p:nvPr/>
      </p:nvGrpSpPr>
      <p:grpSpPr>
        <a:xfrm>
          <a:off x="0" y="0"/>
          <a:ext cx="0" cy="0"/>
          <a:chOff x="0" y="0"/>
          <a:chExt cx="0" cy="0"/>
        </a:xfrm>
      </p:grpSpPr>
      <p:graphicFrame>
        <p:nvGraphicFramePr>
          <p:cNvPr id="7"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4105"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9"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10"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4"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457200" y="274638"/>
            <a:ext cx="8229600" cy="1143000"/>
          </a:xfrm>
        </p:spPr>
        <p:txBody>
          <a:bodyPr/>
          <a:lstStyle>
            <a:lvl1pPr>
              <a:defRPr/>
            </a:lvl1pPr>
          </a:lstStyle>
          <a:p>
            <a:r>
              <a:rPr lang="nb-NO" dirty="0" smtClean="0"/>
              <a:t>Klikk for å redigere tittelstil</a:t>
            </a:r>
            <a:endParaRPr lang="nb-NO" dirty="0"/>
          </a:p>
        </p:txBody>
      </p:sp>
      <p:sp>
        <p:nvSpPr>
          <p:cNvPr id="3" name="Plassholder f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15"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F9003AF8-F3E2-4D2F-A2DD-0F9664879934}"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297328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Bare tittel">
    <p:spTree>
      <p:nvGrpSpPr>
        <p:cNvPr id="1" name=""/>
        <p:cNvGrpSpPr/>
        <p:nvPr/>
      </p:nvGrpSpPr>
      <p:grpSpPr>
        <a:xfrm>
          <a:off x="0" y="0"/>
          <a:ext cx="0" cy="0"/>
          <a:chOff x="0" y="0"/>
          <a:chExt cx="0" cy="0"/>
        </a:xfrm>
      </p:grpSpPr>
      <p:graphicFrame>
        <p:nvGraphicFramePr>
          <p:cNvPr id="3"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5129"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5"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6"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0"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nb-NO" smtClean="0"/>
              <a:t>Klikk for å redigere tittelstil</a:t>
            </a:r>
            <a:endParaRPr lang="nb-NO"/>
          </a:p>
        </p:txBody>
      </p:sp>
      <p:sp>
        <p:nvSpPr>
          <p:cNvPr id="11" name="Rectangle 19"/>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01E870DF-6F70-44CE-AA0A-6D3522B9811F}"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4076115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graphicFrame>
        <p:nvGraphicFramePr>
          <p:cNvPr id="2"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6153"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4"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5"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9"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AB5051BA-D85C-4113-8039-0A849D942D07}"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1204074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7177"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457200" y="273050"/>
            <a:ext cx="3008313" cy="1162050"/>
          </a:xfrm>
        </p:spPr>
        <p:txBody>
          <a:bodyPr/>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B1AAADBD-1E1F-40B5-AA0D-0D9B1F9EA25E}"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3014420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graphicFrame>
        <p:nvGraphicFramePr>
          <p:cNvPr id="5" name="Rectangle 1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8201" name="think-cell Slide" r:id="rId11" imgW="0" imgH="0" progId="">
                  <p:embed/>
                </p:oleObj>
              </mc:Choice>
              <mc:Fallback>
                <p:oleObj name="think-cell Slide" r:id="rId11"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4"/>
          <p:cNvSpPr>
            <a:spLocks noChangeShapeType="1"/>
          </p:cNvSpPr>
          <p:nvPr>
            <p:custDataLst>
              <p:tags r:id="rId3"/>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7" name="Line 5"/>
          <p:cNvSpPr>
            <a:spLocks noChangeShapeType="1"/>
          </p:cNvSpPr>
          <p:nvPr>
            <p:custDataLst>
              <p:tags r:id="rId4"/>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8" name="Picture 6" descr="cip_en-RGB"/>
          <p:cNvPicPr>
            <a:picLocks noChangeAspect="1" noChangeArrowheads="1"/>
          </p:cNvPicPr>
          <p:nvPr>
            <p:custDataLst>
              <p:tags r:id="rId5"/>
            </p:custDataLst>
          </p:nvPr>
        </p:nvPicPr>
        <p:blipFill>
          <a:blip r:embed="rId12">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EU_logo_RGB"/>
          <p:cNvPicPr>
            <a:picLocks noChangeAspect="1" noChangeArrowheads="1"/>
          </p:cNvPicPr>
          <p:nvPr>
            <p:custDataLst>
              <p:tags r:id="rId6"/>
            </p:custDataLst>
          </p:nvPr>
        </p:nvPicPr>
        <p:blipFill>
          <a:blip r:embed="rId13">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descr="PEPPOL_Logo_CMYK"/>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1"/>
          <p:cNvSpPr>
            <a:spLocks noChangeArrowheads="1"/>
          </p:cNvSpPr>
          <p:nvPr>
            <p:custDataLst>
              <p:tags r:id="rId8"/>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pic>
        <p:nvPicPr>
          <p:cNvPr id="12"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90613" y="6396038"/>
            <a:ext cx="8096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a:xfrm>
            <a:off x="1792288" y="4800600"/>
            <a:ext cx="5486400" cy="566738"/>
          </a:xfrm>
        </p:spPr>
        <p:txBody>
          <a:bodyPr/>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smtClean="0"/>
          </a:p>
        </p:txBody>
      </p:sp>
      <p:sp>
        <p:nvSpPr>
          <p:cNvPr id="4" name="Plassholder f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13" name="Rectangle 10"/>
          <p:cNvSpPr>
            <a:spLocks noGrp="1" noChangeArrowheads="1"/>
          </p:cNvSpPr>
          <p:nvPr>
            <p:ph type="sldNum" sz="quarter" idx="10"/>
            <p:custDataLst>
              <p:tags r:id="rId9"/>
            </p:custDataLst>
          </p:nvPr>
        </p:nvSpPr>
        <p:spPr/>
        <p:txBody>
          <a:bodyPr/>
          <a:lstStyle>
            <a:lvl1pPr>
              <a:defRPr/>
            </a:lvl1pPr>
          </a:lstStyle>
          <a:p>
            <a:pPr>
              <a:defRPr/>
            </a:pPr>
            <a:r>
              <a:rPr lang="de-DE">
                <a:solidFill>
                  <a:srgbClr val="707173"/>
                </a:solidFill>
              </a:rPr>
              <a:t>Page </a:t>
            </a:r>
            <a:fld id="{8F045A1F-55A9-4C30-B2A7-9BCB5C71FAC9}" type="slidenum">
              <a:rPr lang="de-DE">
                <a:solidFill>
                  <a:srgbClr val="707173"/>
                </a:solidFill>
              </a:rPr>
              <a:pPr>
                <a:defRPr/>
              </a:pPr>
              <a:t>‹N›</a:t>
            </a:fld>
            <a:endParaRPr lang="de-DE">
              <a:solidFill>
                <a:srgbClr val="707173"/>
              </a:solidFill>
            </a:endParaRPr>
          </a:p>
        </p:txBody>
      </p:sp>
    </p:spTree>
    <p:extLst>
      <p:ext uri="{BB962C8B-B14F-4D97-AF65-F5344CB8AC3E}">
        <p14:creationId xmlns:p14="http://schemas.microsoft.com/office/powerpoint/2010/main" val="224919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_2">
    <p:spTree>
      <p:nvGrpSpPr>
        <p:cNvPr id="1" name=""/>
        <p:cNvGrpSpPr/>
        <p:nvPr/>
      </p:nvGrpSpPr>
      <p:grpSpPr>
        <a:xfrm>
          <a:off x="0" y="0"/>
          <a:ext cx="0" cy="0"/>
          <a:chOff x="0" y="0"/>
          <a:chExt cx="0" cy="0"/>
        </a:xfrm>
      </p:grpSpPr>
      <p:graphicFrame>
        <p:nvGraphicFramePr>
          <p:cNvPr id="4" name="Rectangle 2" hidden="1"/>
          <p:cNvGraphicFramePr>
            <a:graphicFrameLocks/>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9793" name="think-cell Slide" r:id="rId9" imgW="0" imgH="0" progId="">
                  <p:embed/>
                </p:oleObj>
              </mc:Choice>
              <mc:Fallback>
                <p:oleObj name="think-cell Slide" r:id="rId9"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1"/>
          <p:cNvSpPr>
            <a:spLocks noChangeArrowheads="1"/>
          </p:cNvSpPr>
          <p:nvPr userDrawn="1">
            <p:custDataLst>
              <p:tags r:id="rId3"/>
            </p:custDataLst>
          </p:nvPr>
        </p:nvSpPr>
        <p:spPr bwMode="auto">
          <a:xfrm>
            <a:off x="460375" y="692150"/>
            <a:ext cx="1038225" cy="1841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de-DE" sz="1200" dirty="0">
                <a:solidFill>
                  <a:srgbClr val="707173"/>
                </a:solidFill>
                <a:latin typeface="+mn-lt"/>
                <a:cs typeface="Arial" pitchFamily="34" charset="0"/>
              </a:rPr>
              <a:t>www.peppol.eu</a:t>
            </a:r>
          </a:p>
        </p:txBody>
      </p:sp>
      <p:sp>
        <p:nvSpPr>
          <p:cNvPr id="6" name="Rectangle 15"/>
          <p:cNvSpPr>
            <a:spLocks noChangeArrowheads="1"/>
          </p:cNvSpPr>
          <p:nvPr userDrawn="1">
            <p:custDataLst>
              <p:tags r:id="rId4"/>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pic>
        <p:nvPicPr>
          <p:cNvPr id="7" name="Grafik 22" descr="cip_en-RGB.jpg"/>
          <p:cNvPicPr>
            <a:picLocks noChangeAspect="1"/>
          </p:cNvPicPr>
          <p:nvPr userDrawn="1">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23" descr="EU_logo_RGB.jpg"/>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fik 24" descr="logo_icon.jpg"/>
          <p:cNvPicPr>
            <a:picLocks noChangeAspect="1"/>
          </p:cNvPicPr>
          <p:nvPr userDrawn="1">
            <p:custDataLst>
              <p:tags r:id="rId6"/>
            </p:custDataLst>
          </p:nvPr>
        </p:nvPicPr>
        <p:blipFill>
          <a:blip r:embed="rId12">
            <a:extLst>
              <a:ext uri="{28A0092B-C50C-407E-A947-70E740481C1C}">
                <a14:useLocalDpi xmlns:a14="http://schemas.microsoft.com/office/drawing/2010/main" val="0"/>
              </a:ext>
            </a:extLst>
          </a:blip>
          <a:srcRect r="1070"/>
          <a:stretch>
            <a:fillRect/>
          </a:stretch>
        </p:blipFill>
        <p:spPr bwMode="auto">
          <a:xfrm>
            <a:off x="393700" y="2341563"/>
            <a:ext cx="2682875"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Grafik 25" descr="PEPPOL_Logo__RGB.jpg"/>
          <p:cNvPicPr>
            <a:picLocks noChangeAspect="1"/>
          </p:cNvPicPr>
          <p:nvPr userDrawn="1">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6181725" y="447675"/>
            <a:ext cx="26003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5" name="Rectangle 13"/>
          <p:cNvSpPr>
            <a:spLocks noGrp="1" noChangeArrowheads="1"/>
          </p:cNvSpPr>
          <p:nvPr>
            <p:ph type="ctrTitle" sz="quarter"/>
          </p:nvPr>
        </p:nvSpPr>
        <p:spPr>
          <a:xfrm>
            <a:off x="3333750" y="2717721"/>
            <a:ext cx="5356225" cy="1354217"/>
          </a:xfrm>
          <a:prstGeom prst="rect">
            <a:avLst/>
          </a:prstGeom>
        </p:spPr>
        <p:txBody>
          <a:bodyPr/>
          <a:lstStyle>
            <a:lvl1pPr>
              <a:defRPr sz="4400">
                <a:solidFill>
                  <a:schemeClr val="tx2"/>
                </a:solidFill>
                <a:latin typeface="Arial" pitchFamily="34" charset="0"/>
                <a:cs typeface="Arial" pitchFamily="34" charset="0"/>
              </a:defRPr>
            </a:lvl1pPr>
          </a:lstStyle>
          <a:p>
            <a:r>
              <a:rPr lang="en-US" dirty="0" smtClean="0"/>
              <a:t>Click to edit Master title style</a:t>
            </a:r>
            <a:endParaRPr lang="de-DE" dirty="0"/>
          </a:p>
        </p:txBody>
      </p:sp>
      <p:sp>
        <p:nvSpPr>
          <p:cNvPr id="3088" name="Rectangle 16"/>
          <p:cNvSpPr>
            <a:spLocks noGrp="1" noChangeArrowheads="1"/>
          </p:cNvSpPr>
          <p:nvPr>
            <p:ph type="subTitle" sz="quarter" idx="1"/>
          </p:nvPr>
        </p:nvSpPr>
        <p:spPr>
          <a:xfrm>
            <a:off x="3333750" y="4262438"/>
            <a:ext cx="5356225" cy="427037"/>
          </a:xfrm>
          <a:prstGeom prst="rect">
            <a:avLst/>
          </a:prstGeom>
        </p:spPr>
        <p:txBody>
          <a:bodyPr/>
          <a:lstStyle>
            <a:lvl1pPr marL="0" indent="0">
              <a:buNone/>
              <a:defRPr sz="2800">
                <a:solidFill>
                  <a:schemeClr val="tx2"/>
                </a:solidFill>
                <a:latin typeface="Arial" pitchFamily="34" charset="0"/>
                <a:cs typeface="Arial" pitchFamily="34" charset="0"/>
              </a:defRPr>
            </a:lvl1pPr>
          </a:lstStyle>
          <a:p>
            <a:r>
              <a:rPr lang="en-US" smtClean="0"/>
              <a:t>Click to edit Master subtitle style</a:t>
            </a:r>
            <a:endParaRPr lang="de-DE" dirty="0"/>
          </a:p>
        </p:txBody>
      </p:sp>
    </p:spTree>
    <p:extLst>
      <p:ext uri="{BB962C8B-B14F-4D97-AF65-F5344CB8AC3E}">
        <p14:creationId xmlns:p14="http://schemas.microsoft.com/office/powerpoint/2010/main" val="136019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s">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0817" name="think-cell Slide" r:id="rId10" imgW="0" imgH="0" progId="">
                  <p:embed/>
                </p:oleObj>
              </mc:Choice>
              <mc:Fallback>
                <p:oleObj name="think-cell Slide" r:id="rId10"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Grafik 56" descr="PEPPOL_Logo__RGB.jp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53" descr="cip_en-RGB.jp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7"/>
          <p:cNvSpPr>
            <a:spLocks noChangeShapeType="1"/>
          </p:cNvSpPr>
          <p:nvPr>
            <p:custDataLst>
              <p:tags r:id="rId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8" name="Rectangle 15"/>
          <p:cNvSpPr>
            <a:spLocks noChangeArrowheads="1"/>
          </p:cNvSpPr>
          <p:nvPr>
            <p:custDataLst>
              <p:tags r:id="rId6"/>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9" name="Line 8"/>
          <p:cNvSpPr>
            <a:spLocks noChangeShapeType="1"/>
          </p:cNvSpPr>
          <p:nvPr>
            <p:custDataLst>
              <p:tags r:id="rId7"/>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pic>
        <p:nvPicPr>
          <p:cNvPr id="10" name="Grafik 54" descr="EU_logo_RGB.jpg"/>
          <p:cNvPicPr>
            <a:picLocks noChangeAspect="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5pPr>
              <a:buFont typeface="Symbol" pitchFamily="18"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1" name="Foliennummernplatzhalter 3"/>
          <p:cNvSpPr>
            <a:spLocks noGrp="1"/>
          </p:cNvSpPr>
          <p:nvPr>
            <p:ph type="sldNum" sz="quarter" idx="10"/>
          </p:nvPr>
        </p:nvSpPr>
        <p:spPr/>
        <p:txBody>
          <a:bodyPr/>
          <a:lstStyle>
            <a:lvl1pPr>
              <a:defRPr kern="1200" dirty="0" smtClean="0"/>
            </a:lvl1pPr>
          </a:lstStyle>
          <a:p>
            <a:pPr>
              <a:defRPr/>
            </a:pPr>
            <a:r>
              <a:rPr lang="de-DE"/>
              <a:t>Page </a:t>
            </a:r>
            <a:fld id="{A4314CB8-4DE0-495C-816A-4DF76612345B}" type="slidenum">
              <a:rPr lang="de-DE"/>
              <a:pPr>
                <a:defRPr/>
              </a:pPr>
              <a:t>‹N›</a:t>
            </a:fld>
            <a:endParaRPr lang="de-DE"/>
          </a:p>
        </p:txBody>
      </p:sp>
    </p:spTree>
    <p:extLst>
      <p:ext uri="{BB962C8B-B14F-4D97-AF65-F5344CB8AC3E}">
        <p14:creationId xmlns:p14="http://schemas.microsoft.com/office/powerpoint/2010/main" val="240417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numbered text">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1841" name="think-cell Slide" r:id="rId10" imgW="0" imgH="0" progId="">
                  <p:embed/>
                </p:oleObj>
              </mc:Choice>
              <mc:Fallback>
                <p:oleObj name="think-cell Slide" r:id="rId10"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Grafik 56" descr="PEPPOL_Logo__RGB.jp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53" descr="cip_en-RGB.jp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7"/>
          <p:cNvSpPr>
            <a:spLocks noChangeShapeType="1"/>
          </p:cNvSpPr>
          <p:nvPr>
            <p:custDataLst>
              <p:tags r:id="rId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8" name="Rectangle 15"/>
          <p:cNvSpPr>
            <a:spLocks noChangeArrowheads="1"/>
          </p:cNvSpPr>
          <p:nvPr>
            <p:custDataLst>
              <p:tags r:id="rId6"/>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9" name="Line 8"/>
          <p:cNvSpPr>
            <a:spLocks noChangeShapeType="1"/>
          </p:cNvSpPr>
          <p:nvPr>
            <p:custDataLst>
              <p:tags r:id="rId7"/>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pic>
        <p:nvPicPr>
          <p:cNvPr id="10" name="Grafik 54" descr="EU_logo_RGB.jpg"/>
          <p:cNvPicPr>
            <a:picLocks noChangeAspect="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a:xfrm>
            <a:off x="457200" y="1515136"/>
            <a:ext cx="8229600" cy="1412694"/>
          </a:xfrm>
        </p:spPr>
        <p:txBody>
          <a:bodyPr/>
          <a:lstStyle>
            <a:lvl3pPr marL="652463" indent="-342900">
              <a:buClr>
                <a:schemeClr val="accent1"/>
              </a:buClr>
              <a:buFont typeface="+mj-lt"/>
              <a:buAutoNum type="arabicPeriod"/>
              <a:defRPr/>
            </a:lvl3pPr>
            <a:lvl4pPr marL="917575" indent="-241300">
              <a:buClr>
                <a:schemeClr val="accent1"/>
              </a:buClr>
              <a:buFont typeface="+mj-lt"/>
              <a:buAutoNum type="alphaLcPeriod"/>
              <a:defRPr/>
            </a:lvl4pPr>
            <a:lvl5pPr>
              <a:buFont typeface="Symbol" pitchFamily="18"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Foliennummernplatzhalter 3"/>
          <p:cNvSpPr>
            <a:spLocks noGrp="1"/>
          </p:cNvSpPr>
          <p:nvPr>
            <p:ph type="sldNum" sz="quarter" idx="10"/>
          </p:nvPr>
        </p:nvSpPr>
        <p:spPr/>
        <p:txBody>
          <a:bodyPr/>
          <a:lstStyle>
            <a:lvl1pPr>
              <a:defRPr kern="1200" dirty="0" smtClean="0"/>
            </a:lvl1pPr>
          </a:lstStyle>
          <a:p>
            <a:pPr>
              <a:defRPr/>
            </a:pPr>
            <a:r>
              <a:rPr lang="de-DE"/>
              <a:t>Page </a:t>
            </a:r>
            <a:fld id="{40765488-CE2B-4871-88B5-0BBCAF1A8D48}" type="slidenum">
              <a:rPr lang="de-DE"/>
              <a:pPr>
                <a:defRPr/>
              </a:pPr>
              <a:t>‹N›</a:t>
            </a:fld>
            <a:endParaRPr lang="de-DE"/>
          </a:p>
        </p:txBody>
      </p:sp>
    </p:spTree>
    <p:extLst>
      <p:ext uri="{BB962C8B-B14F-4D97-AF65-F5344CB8AC3E}">
        <p14:creationId xmlns:p14="http://schemas.microsoft.com/office/powerpoint/2010/main" val="332308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ubhead Slide">
    <p:spTree>
      <p:nvGrpSpPr>
        <p:cNvPr id="1" name=""/>
        <p:cNvGrpSpPr/>
        <p:nvPr/>
      </p:nvGrpSpPr>
      <p:grpSpPr>
        <a:xfrm>
          <a:off x="0" y="0"/>
          <a:ext cx="0" cy="0"/>
          <a:chOff x="0" y="0"/>
          <a:chExt cx="0" cy="0"/>
        </a:xfrm>
      </p:grpSpPr>
      <p:graphicFrame>
        <p:nvGraphicFramePr>
          <p:cNvPr id="4" name="Rectangle 1"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2865" name="think-cell Slide" r:id="rId10" imgW="0" imgH="0" progId="">
                  <p:embed/>
                </p:oleObj>
              </mc:Choice>
              <mc:Fallback>
                <p:oleObj name="think-cell Slide" r:id="rId10"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Grafik 56" descr="PEPPOL_Logo__RGB.jp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53" descr="cip_en-RGB.jp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p:cNvSpPr>
            <a:spLocks noChangeShapeType="1"/>
          </p:cNvSpPr>
          <p:nvPr>
            <p:custDataLst>
              <p:tags r:id="rId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9" name="Rectangle 15"/>
          <p:cNvSpPr>
            <a:spLocks noChangeArrowheads="1"/>
          </p:cNvSpPr>
          <p:nvPr>
            <p:custDataLst>
              <p:tags r:id="rId6"/>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10" name="Line 8"/>
          <p:cNvSpPr>
            <a:spLocks noChangeShapeType="1"/>
          </p:cNvSpPr>
          <p:nvPr>
            <p:custDataLst>
              <p:tags r:id="rId7"/>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pic>
        <p:nvPicPr>
          <p:cNvPr id="11" name="Grafik 54" descr="EU_logo_RGB.jpg"/>
          <p:cNvPicPr>
            <a:picLocks noChangeAspect="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idx="1"/>
          </p:nvPr>
        </p:nvSpPr>
        <p:spPr>
          <a:xfrm>
            <a:off x="457200" y="1515136"/>
            <a:ext cx="3086100" cy="4296702"/>
          </a:xfrm>
        </p:spPr>
        <p:txBody>
          <a:bodyPr/>
          <a:lstStyle>
            <a:lvl5pPr>
              <a:buFont typeface="Symbol" pitchFamily="18" charset="2"/>
              <a:buChar char="-"/>
              <a:defRPr/>
            </a:lvl5pPr>
          </a:lstStyle>
          <a:p>
            <a:pPr lvl="0"/>
            <a:r>
              <a:rPr lang="en-US" smtClean="0"/>
              <a:t>Click to edit Master text styles</a:t>
            </a:r>
          </a:p>
        </p:txBody>
      </p:sp>
      <p:sp>
        <p:nvSpPr>
          <p:cNvPr id="5" name="Inhaltsplatzhalter 2"/>
          <p:cNvSpPr>
            <a:spLocks noGrp="1"/>
          </p:cNvSpPr>
          <p:nvPr>
            <p:ph idx="11"/>
          </p:nvPr>
        </p:nvSpPr>
        <p:spPr>
          <a:xfrm>
            <a:off x="3857625" y="3047934"/>
            <a:ext cx="4800599" cy="1231106"/>
          </a:xfrm>
        </p:spPr>
        <p:txBody>
          <a:bodyPr/>
          <a:lstStyle>
            <a:lvl1pPr>
              <a:defRPr sz="4000" b="1"/>
            </a:lvl1pPr>
            <a:lvl5pPr>
              <a:buFont typeface="Symbol" pitchFamily="18" charset="2"/>
              <a:buChar char="-"/>
              <a:defRPr/>
            </a:lvl5pPr>
          </a:lstStyle>
          <a:p>
            <a:pPr lvl="0"/>
            <a:r>
              <a:rPr lang="en-US" smtClean="0"/>
              <a:t>Click to edit Master text styles</a:t>
            </a:r>
          </a:p>
        </p:txBody>
      </p:sp>
      <p:sp>
        <p:nvSpPr>
          <p:cNvPr id="12" name="Foliennummernplatzhalter 3"/>
          <p:cNvSpPr>
            <a:spLocks noGrp="1"/>
          </p:cNvSpPr>
          <p:nvPr>
            <p:ph type="sldNum" sz="quarter" idx="12"/>
          </p:nvPr>
        </p:nvSpPr>
        <p:spPr/>
        <p:txBody>
          <a:bodyPr/>
          <a:lstStyle>
            <a:lvl1pPr>
              <a:defRPr kern="1200" dirty="0" smtClean="0"/>
            </a:lvl1pPr>
          </a:lstStyle>
          <a:p>
            <a:pPr>
              <a:defRPr/>
            </a:pPr>
            <a:r>
              <a:rPr lang="de-DE"/>
              <a:t>Page </a:t>
            </a:r>
            <a:fld id="{D9B6E49A-7215-4C9C-BB6E-4813BCCE9F85}" type="slidenum">
              <a:rPr lang="de-DE"/>
              <a:pPr>
                <a:defRPr/>
              </a:pPr>
              <a:t>‹N›</a:t>
            </a:fld>
            <a:endParaRPr lang="de-DE"/>
          </a:p>
        </p:txBody>
      </p:sp>
    </p:spTree>
    <p:extLst>
      <p:ext uri="{BB962C8B-B14F-4D97-AF65-F5344CB8AC3E}">
        <p14:creationId xmlns:p14="http://schemas.microsoft.com/office/powerpoint/2010/main" val="503081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graphicFrame>
        <p:nvGraphicFramePr>
          <p:cNvPr id="2" name="Rectangle 1"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3889" name="think-cell Slide" r:id="rId10" imgW="0" imgH="0" progId="">
                  <p:embed/>
                </p:oleObj>
              </mc:Choice>
              <mc:Fallback>
                <p:oleObj name="think-cell Slide" r:id="rId10"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Grafik 56" descr="PEPPOL_Logo__RGB.jp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53" descr="cip_en-RGB.jp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7"/>
          <p:cNvSpPr>
            <a:spLocks noChangeShapeType="1"/>
          </p:cNvSpPr>
          <p:nvPr>
            <p:custDataLst>
              <p:tags r:id="rId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6" name="Rectangle 15"/>
          <p:cNvSpPr>
            <a:spLocks noChangeArrowheads="1"/>
          </p:cNvSpPr>
          <p:nvPr>
            <p:custDataLst>
              <p:tags r:id="rId6"/>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7" name="Line 8"/>
          <p:cNvSpPr>
            <a:spLocks noChangeShapeType="1"/>
          </p:cNvSpPr>
          <p:nvPr>
            <p:custDataLst>
              <p:tags r:id="rId7"/>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pic>
        <p:nvPicPr>
          <p:cNvPr id="8" name="Grafik 54" descr="EU_logo_RGB.jpg"/>
          <p:cNvPicPr>
            <a:picLocks noChangeAspect="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a:spLocks noGrp="1"/>
          </p:cNvSpPr>
          <p:nvPr>
            <p:ph type="sldNum" sz="quarter" idx="10"/>
          </p:nvPr>
        </p:nvSpPr>
        <p:spPr/>
        <p:txBody>
          <a:bodyPr/>
          <a:lstStyle>
            <a:lvl1pPr>
              <a:defRPr kern="1200"/>
            </a:lvl1pPr>
          </a:lstStyle>
          <a:p>
            <a:pPr>
              <a:defRPr/>
            </a:pPr>
            <a:r>
              <a:rPr lang="de-DE"/>
              <a:t>Page </a:t>
            </a:r>
            <a:fld id="{B202166D-BF90-48AC-BEDD-64B23C6FBF0A}" type="slidenum">
              <a:rPr lang="de-DE"/>
              <a:pPr>
                <a:defRPr/>
              </a:pPr>
              <a:t>‹N›</a:t>
            </a:fld>
            <a:endParaRPr lang="de-DE"/>
          </a:p>
        </p:txBody>
      </p:sp>
    </p:spTree>
    <p:extLst>
      <p:ext uri="{BB962C8B-B14F-4D97-AF65-F5344CB8AC3E}">
        <p14:creationId xmlns:p14="http://schemas.microsoft.com/office/powerpoint/2010/main" val="338096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cSld name="Bare tittel">
    <p:spTree>
      <p:nvGrpSpPr>
        <p:cNvPr id="1" name=""/>
        <p:cNvGrpSpPr/>
        <p:nvPr/>
      </p:nvGrpSpPr>
      <p:grpSpPr>
        <a:xfrm>
          <a:off x="0" y="0"/>
          <a:ext cx="0" cy="0"/>
          <a:chOff x="0" y="0"/>
          <a:chExt cx="0" cy="0"/>
        </a:xfrm>
      </p:grpSpPr>
      <p:graphicFrame>
        <p:nvGraphicFramePr>
          <p:cNvPr id="3" name="Rectangle 1"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4913" name="think-cell Slide" r:id="rId10" imgW="0" imgH="0" progId="">
                  <p:embed/>
                </p:oleObj>
              </mc:Choice>
              <mc:Fallback>
                <p:oleObj name="think-cell Slide" r:id="rId10"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Grafik 56" descr="PEPPOL_Logo__RGB.jp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53" descr="cip_en-RGB.jp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7"/>
          <p:cNvSpPr>
            <a:spLocks noChangeShapeType="1"/>
          </p:cNvSpPr>
          <p:nvPr>
            <p:custDataLst>
              <p:tags r:id="rId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7" name="Rectangle 15"/>
          <p:cNvSpPr>
            <a:spLocks noChangeArrowheads="1"/>
          </p:cNvSpPr>
          <p:nvPr>
            <p:custDataLst>
              <p:tags r:id="rId6"/>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8" name="Line 8"/>
          <p:cNvSpPr>
            <a:spLocks noChangeShapeType="1"/>
          </p:cNvSpPr>
          <p:nvPr>
            <p:custDataLst>
              <p:tags r:id="rId7"/>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pic>
        <p:nvPicPr>
          <p:cNvPr id="9" name="Grafik 54" descr="EU_logo_RGB.jpg"/>
          <p:cNvPicPr>
            <a:picLocks noChangeAspect="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tel 1"/>
          <p:cNvSpPr>
            <a:spLocks noGrp="1"/>
          </p:cNvSpPr>
          <p:nvPr>
            <p:ph type="title"/>
          </p:nvPr>
        </p:nvSpPr>
        <p:spPr/>
        <p:txBody>
          <a:bodyPr/>
          <a:lstStyle/>
          <a:p>
            <a:r>
              <a:rPr lang="en-US" smtClean="0"/>
              <a:t>Click to edit Master title style</a:t>
            </a:r>
            <a:endParaRPr lang="en-GB"/>
          </a:p>
        </p:txBody>
      </p:sp>
      <p:sp>
        <p:nvSpPr>
          <p:cNvPr id="10" name="Datumsplatzhalt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solidFill>
                  <a:srgbClr val="707173"/>
                </a:solidFill>
                <a:latin typeface="+mn-lt"/>
              </a:defRPr>
            </a:lvl1pPr>
          </a:lstStyle>
          <a:p>
            <a:pPr>
              <a:defRPr/>
            </a:pPr>
            <a:fld id="{DC6D90BA-FECD-4E72-86CC-8D1C1CA4655A}" type="datetime1">
              <a:rPr lang="da-DK"/>
              <a:pPr>
                <a:defRPr/>
              </a:pPr>
              <a:t>07-08-2012</a:t>
            </a:fld>
            <a:endParaRPr lang="de-AT"/>
          </a:p>
        </p:txBody>
      </p:sp>
      <p:sp>
        <p:nvSpPr>
          <p:cNvPr id="11" name="Fußzeilenplatzhalt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solidFill>
                  <a:srgbClr val="707173"/>
                </a:solidFill>
                <a:latin typeface="+mn-lt"/>
              </a:defRPr>
            </a:lvl1pPr>
          </a:lstStyle>
          <a:p>
            <a:pPr>
              <a:defRPr/>
            </a:pPr>
            <a:endParaRPr lang="de-AT"/>
          </a:p>
        </p:txBody>
      </p:sp>
      <p:sp>
        <p:nvSpPr>
          <p:cNvPr id="12" name="Foliennummernplatzhalter 5"/>
          <p:cNvSpPr>
            <a:spLocks noGrp="1"/>
          </p:cNvSpPr>
          <p:nvPr>
            <p:ph type="sldNum" sz="quarter" idx="12"/>
          </p:nvPr>
        </p:nvSpPr>
        <p:spPr>
          <a:xfrm>
            <a:off x="460375" y="6556375"/>
            <a:ext cx="123825" cy="106363"/>
          </a:xfrm>
        </p:spPr>
        <p:txBody>
          <a:bodyPr/>
          <a:lstStyle>
            <a:lvl1pPr>
              <a:defRPr kern="1200"/>
            </a:lvl1pPr>
          </a:lstStyle>
          <a:p>
            <a:pPr>
              <a:defRPr/>
            </a:pPr>
            <a:fld id="{74EB3289-F24F-4458-A7C9-D1AAAF229833}" type="slidenum">
              <a:rPr lang="de-AT"/>
              <a:pPr>
                <a:defRPr/>
              </a:pPr>
              <a:t>‹N›</a:t>
            </a:fld>
            <a:endParaRPr lang="de-AT"/>
          </a:p>
        </p:txBody>
      </p:sp>
    </p:spTree>
    <p:extLst>
      <p:ext uri="{BB962C8B-B14F-4D97-AF65-F5344CB8AC3E}">
        <p14:creationId xmlns:p14="http://schemas.microsoft.com/office/powerpoint/2010/main" val="118241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graphicFrame>
        <p:nvGraphicFramePr>
          <p:cNvPr id="5" name="Rectangle 1"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5937" name="think-cell Slide" r:id="rId10" imgW="0" imgH="0" progId="">
                  <p:embed/>
                </p:oleObj>
              </mc:Choice>
              <mc:Fallback>
                <p:oleObj name="think-cell Slide" r:id="rId10"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Grafik 56" descr="PEPPOL_Logo__RGB.jp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53" descr="cip_en-RGB.jp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p:cNvSpPr>
            <a:spLocks noChangeShapeType="1"/>
          </p:cNvSpPr>
          <p:nvPr>
            <p:custDataLst>
              <p:tags r:id="rId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9" name="Rectangle 15"/>
          <p:cNvSpPr>
            <a:spLocks noChangeArrowheads="1"/>
          </p:cNvSpPr>
          <p:nvPr>
            <p:custDataLst>
              <p:tags r:id="rId6"/>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10" name="Line 8"/>
          <p:cNvSpPr>
            <a:spLocks noChangeShapeType="1"/>
          </p:cNvSpPr>
          <p:nvPr>
            <p:custDataLst>
              <p:tags r:id="rId7"/>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pic>
        <p:nvPicPr>
          <p:cNvPr id="11" name="Grafik 54" descr="EU_logo_RGB.jpg"/>
          <p:cNvPicPr>
            <a:picLocks noChangeAspect="1"/>
          </p:cNvPicPr>
          <p:nvPr>
            <p:custDataLst>
              <p:tags r:id="rId8"/>
            </p:custDataLst>
          </p:nvPr>
        </p:nvPicPr>
        <p:blipFill>
          <a:blip r:embed="rId13">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44475"/>
            <a:ext cx="6151563" cy="793750"/>
          </a:xfrm>
        </p:spPr>
        <p:txBody>
          <a:bodyPr/>
          <a:lstStyle/>
          <a:p>
            <a:r>
              <a:rPr lang="en-US" smtClean="0"/>
              <a:t>Click to edit Master title style</a:t>
            </a:r>
            <a:endParaRPr lang="nb-NO"/>
          </a:p>
        </p:txBody>
      </p:sp>
      <p:sp>
        <p:nvSpPr>
          <p:cNvPr id="3" name="Text Placeholder 2"/>
          <p:cNvSpPr>
            <a:spLocks noGrp="1"/>
          </p:cNvSpPr>
          <p:nvPr>
            <p:ph type="body" sz="half" idx="1"/>
          </p:nvPr>
        </p:nvSpPr>
        <p:spPr>
          <a:xfrm>
            <a:off x="457200" y="1512888"/>
            <a:ext cx="4040188" cy="1889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649788" y="1512888"/>
            <a:ext cx="4040187" cy="1889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12" name="Slide Number Placeholder 4"/>
          <p:cNvSpPr>
            <a:spLocks noGrp="1"/>
          </p:cNvSpPr>
          <p:nvPr>
            <p:ph type="sldNum" sz="quarter" idx="10"/>
          </p:nvPr>
        </p:nvSpPr>
        <p:spPr/>
        <p:txBody>
          <a:bodyPr/>
          <a:lstStyle>
            <a:lvl1pPr>
              <a:defRPr kern="1200"/>
            </a:lvl1pPr>
          </a:lstStyle>
          <a:p>
            <a:pPr>
              <a:defRPr/>
            </a:pPr>
            <a:r>
              <a:rPr lang="de-DE"/>
              <a:t>Page </a:t>
            </a:r>
            <a:fld id="{C41BD468-781C-4FB0-86DE-6C03CBE26B36}" type="slidenum">
              <a:rPr lang="de-DE"/>
              <a:pPr>
                <a:defRPr/>
              </a:pPr>
              <a:t>‹N›</a:t>
            </a:fld>
            <a:endParaRPr lang="de-DE"/>
          </a:p>
        </p:txBody>
      </p:sp>
    </p:spTree>
    <p:extLst>
      <p:ext uri="{BB962C8B-B14F-4D97-AF65-F5344CB8AC3E}">
        <p14:creationId xmlns:p14="http://schemas.microsoft.com/office/powerpoint/2010/main" val="213696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Last Slide">
    <p:spTree>
      <p:nvGrpSpPr>
        <p:cNvPr id="1" name=""/>
        <p:cNvGrpSpPr/>
        <p:nvPr/>
      </p:nvGrpSpPr>
      <p:grpSpPr>
        <a:xfrm>
          <a:off x="0" y="0"/>
          <a:ext cx="0" cy="0"/>
          <a:chOff x="0" y="0"/>
          <a:chExt cx="0" cy="0"/>
        </a:xfrm>
      </p:grpSpPr>
      <p:graphicFrame>
        <p:nvGraphicFramePr>
          <p:cNvPr id="3" name="Rectangle 2" hidden="1"/>
          <p:cNvGraphicFramePr>
            <a:graphicFrameLocks/>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7985" name="think-cell Slide" r:id="rId7" imgW="0" imgH="0" progId="">
                  <p:embed/>
                </p:oleObj>
              </mc:Choice>
              <mc:Fallback>
                <p:oleObj name="think-cell Slide" r:id="rId7" imgW="0" imgH="0" progId="">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15"/>
          <p:cNvSpPr>
            <a:spLocks noChangeArrowheads="1"/>
          </p:cNvSpPr>
          <p:nvPr userDrawn="1">
            <p:custDataLst>
              <p:tags r:id="rId3"/>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cs typeface="Arial" pitchFamily="34" charset="0"/>
              </a:rPr>
              <a:t>PEPPOL is an EU co-funded project CIP-ICT PSP-2007 No 224974</a:t>
            </a:r>
          </a:p>
        </p:txBody>
      </p:sp>
      <p:sp>
        <p:nvSpPr>
          <p:cNvPr id="5" name="Rectangle 11"/>
          <p:cNvSpPr>
            <a:spLocks noChangeArrowheads="1"/>
          </p:cNvSpPr>
          <p:nvPr userDrawn="1">
            <p:custDataLst>
              <p:tags r:id="rId4"/>
            </p:custDataLst>
          </p:nvPr>
        </p:nvSpPr>
        <p:spPr bwMode="auto">
          <a:xfrm>
            <a:off x="460375" y="6480175"/>
            <a:ext cx="1036638" cy="182563"/>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de-DE" sz="1200" dirty="0">
                <a:latin typeface="+mn-lt"/>
              </a:rPr>
              <a:t>www.peppol.eu</a:t>
            </a:r>
          </a:p>
        </p:txBody>
      </p:sp>
      <p:pic>
        <p:nvPicPr>
          <p:cNvPr id="6" name="Grafik 12" descr="cip_en-RGB.jpg"/>
          <p:cNvPicPr>
            <a:picLocks noChangeAspect="1"/>
          </p:cNvPicPr>
          <p:nvPr userDrawn="1">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3" descr="EU_logo_RGB.jp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Grp="1" noChangeArrowheads="1"/>
          </p:cNvSpPr>
          <p:nvPr>
            <p:ph type="body" sz="half" idx="4294967295"/>
          </p:nvPr>
        </p:nvSpPr>
        <p:spPr>
          <a:xfrm>
            <a:off x="638175" y="2325688"/>
            <a:ext cx="4040188" cy="1963737"/>
          </a:xfrm>
        </p:spPr>
        <p:txBody>
          <a:bodyPr>
            <a:normAutofit lnSpcReduction="10000"/>
          </a:bodyPr>
          <a:lstStyle/>
          <a:p>
            <a:r>
              <a:rPr lang="de-DE" dirty="0" err="1"/>
              <a:t>eProcurement</a:t>
            </a:r>
            <a:r>
              <a:rPr lang="de-DE" dirty="0"/>
              <a:t/>
            </a:r>
            <a:br>
              <a:rPr lang="de-DE" dirty="0"/>
            </a:br>
            <a:r>
              <a:rPr lang="de-DE" dirty="0" err="1"/>
              <a:t>without</a:t>
            </a:r>
            <a:r>
              <a:rPr lang="de-DE" dirty="0"/>
              <a:t> </a:t>
            </a:r>
            <a:r>
              <a:rPr lang="de-DE" dirty="0" err="1"/>
              <a:t>borders</a:t>
            </a:r>
            <a:r>
              <a:rPr lang="de-DE" dirty="0"/>
              <a:t> in Europe</a:t>
            </a:r>
          </a:p>
          <a:p>
            <a:r>
              <a:rPr lang="de-DE" dirty="0"/>
              <a:t>www.peppol.eu</a:t>
            </a:r>
          </a:p>
        </p:txBody>
      </p:sp>
    </p:spTree>
    <p:extLst>
      <p:ext uri="{BB962C8B-B14F-4D97-AF65-F5344CB8AC3E}">
        <p14:creationId xmlns:p14="http://schemas.microsoft.com/office/powerpoint/2010/main" val="384580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5"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1.jpeg"/><Relationship Id="rId10" Type="http://schemas.openxmlformats.org/officeDocument/2006/relationships/theme" Target="../theme/theme1.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oleObject" Target="../embeddings/oleObject1.bin"/><Relationship Id="rId27"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image" Target="../media/image4.png"/><Relationship Id="rId3" Type="http://schemas.openxmlformats.org/officeDocument/2006/relationships/slideLayout" Target="../slideLayouts/slideLayout12.xml"/><Relationship Id="rId21" Type="http://schemas.openxmlformats.org/officeDocument/2006/relationships/tags" Target="../tags/tag80.xml"/><Relationship Id="rId7" Type="http://schemas.openxmlformats.org/officeDocument/2006/relationships/slideLayout" Target="../slideLayouts/slideLayout1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image" Target="../media/image11.png"/><Relationship Id="rId2" Type="http://schemas.openxmlformats.org/officeDocument/2006/relationships/slideLayout" Target="../slideLayouts/slideLayout11.xml"/><Relationship Id="rId16" Type="http://schemas.openxmlformats.org/officeDocument/2006/relationships/tags" Target="../tags/tag75.xml"/><Relationship Id="rId20" Type="http://schemas.openxmlformats.org/officeDocument/2006/relationships/tags" Target="../tags/tag7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vmlDrawing" Target="../drawings/vmlDrawing11.vml"/><Relationship Id="rId24" Type="http://schemas.openxmlformats.org/officeDocument/2006/relationships/image" Target="../media/image10.jpeg"/><Relationship Id="rId5" Type="http://schemas.openxmlformats.org/officeDocument/2006/relationships/slideLayout" Target="../slideLayouts/slideLayout14.xml"/><Relationship Id="rId15" Type="http://schemas.openxmlformats.org/officeDocument/2006/relationships/tags" Target="../tags/tag74.xml"/><Relationship Id="rId23" Type="http://schemas.openxmlformats.org/officeDocument/2006/relationships/image" Target="../media/image8.jpeg"/><Relationship Id="rId10" Type="http://schemas.openxmlformats.org/officeDocument/2006/relationships/theme" Target="../theme/theme2.xml"/><Relationship Id="rId19" Type="http://schemas.openxmlformats.org/officeDocument/2006/relationships/tags" Target="../tags/tag7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ags" Target="../tags/tag73.xml"/><Relationship Id="rId22" Type="http://schemas.openxmlformats.org/officeDocument/2006/relationships/oleObject" Target="../embeddings/oleObject11.bin"/><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122" name="Rectangle 2" hidden="1"/>
          <p:cNvGraphicFramePr>
            <a:graphicFrameLocks/>
          </p:cNvGraphicFramePr>
          <p:nvPr>
            <p:custDataLst>
              <p:tags r:id="rId1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64" name="think-cell Slide" r:id="rId22" imgW="0" imgH="0" progId="">
                  <p:embed/>
                </p:oleObj>
              </mc:Choice>
              <mc:Fallback>
                <p:oleObj name="think-cell Slide" r:id="rId22"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4" name="Grafik 56" descr="PEPPOL_Logo__RGB.jpg"/>
          <p:cNvPicPr>
            <a:picLocks noChangeAspect="1"/>
          </p:cNvPicPr>
          <p:nvPr>
            <p:custDataLst>
              <p:tags r:id="rId13"/>
            </p:custDataLst>
          </p:nvPr>
        </p:nvPicPr>
        <p:blipFill>
          <a:blip r:embed="rId23">
            <a:extLst>
              <a:ext uri="{28A0092B-C50C-407E-A947-70E740481C1C}">
                <a14:useLocalDpi xmlns:a14="http://schemas.microsoft.com/office/drawing/2010/main" val="0"/>
              </a:ext>
            </a:extLst>
          </a:blip>
          <a:srcRect/>
          <a:stretch>
            <a:fillRect/>
          </a:stretch>
        </p:blipFill>
        <p:spPr bwMode="auto">
          <a:xfrm>
            <a:off x="7119938" y="657225"/>
            <a:ext cx="163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Grafik 53" descr="cip_en-RGB.jpg"/>
          <p:cNvPicPr>
            <a:picLocks noChangeAspect="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53363" y="6343650"/>
            <a:ext cx="3238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Line 7"/>
          <p:cNvSpPr>
            <a:spLocks noChangeShapeType="1"/>
          </p:cNvSpPr>
          <p:nvPr>
            <p:custDataLst>
              <p:tags r:id="rId15"/>
            </p:custDataLst>
          </p:nvPr>
        </p:nvSpPr>
        <p:spPr bwMode="auto">
          <a:xfrm>
            <a:off x="460375" y="1154113"/>
            <a:ext cx="8229600" cy="0"/>
          </a:xfrm>
          <a:prstGeom prst="line">
            <a:avLst/>
          </a:prstGeom>
          <a:noFill/>
          <a:ln w="9525">
            <a:solidFill>
              <a:srgbClr val="707173"/>
            </a:solidFill>
            <a:round/>
            <a:headEnd/>
            <a:tailEnd/>
          </a:ln>
          <a:effectLst/>
        </p:spPr>
        <p:txBody>
          <a:bodyPr/>
          <a:lstStyle/>
          <a:p>
            <a:pPr fontAlgn="auto">
              <a:spcBef>
                <a:spcPts val="0"/>
              </a:spcBef>
              <a:spcAft>
                <a:spcPts val="0"/>
              </a:spcAft>
              <a:defRPr/>
            </a:pPr>
            <a:endParaRPr lang="de-DE" kern="0">
              <a:solidFill>
                <a:sysClr val="windowText" lastClr="000000"/>
              </a:solidFill>
              <a:latin typeface="+mn-lt"/>
            </a:endParaRPr>
          </a:p>
        </p:txBody>
      </p:sp>
      <p:sp>
        <p:nvSpPr>
          <p:cNvPr id="37" name="Rectangle 13"/>
          <p:cNvSpPr>
            <a:spLocks noGrp="1" noChangeArrowheads="1"/>
          </p:cNvSpPr>
          <p:nvPr>
            <p:ph type="sldNum" sz="quarter" idx="4"/>
            <p:custDataLst>
              <p:tags r:id="rId16"/>
            </p:custDataLst>
          </p:nvPr>
        </p:nvSpPr>
        <p:spPr bwMode="auto">
          <a:xfrm>
            <a:off x="460375" y="6556375"/>
            <a:ext cx="355600" cy="1063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fontAlgn="auto">
              <a:spcBef>
                <a:spcPts val="0"/>
              </a:spcBef>
              <a:spcAft>
                <a:spcPts val="0"/>
              </a:spcAft>
              <a:defRPr sz="700" kern="0" dirty="0" smtClean="0">
                <a:solidFill>
                  <a:srgbClr val="707173"/>
                </a:solidFill>
                <a:latin typeface="Arial" pitchFamily="34" charset="0"/>
                <a:cs typeface="Arial" pitchFamily="34" charset="0"/>
              </a:defRPr>
            </a:lvl1pPr>
          </a:lstStyle>
          <a:p>
            <a:pPr>
              <a:defRPr/>
            </a:pPr>
            <a:r>
              <a:rPr lang="de-DE"/>
              <a:t>Page </a:t>
            </a:r>
            <a:fld id="{E2972058-1E20-4833-9E42-EAC4E608B242}" type="slidenum">
              <a:rPr lang="de-DE"/>
              <a:pPr>
                <a:defRPr/>
              </a:pPr>
              <a:t>‹N›</a:t>
            </a:fld>
            <a:endParaRPr lang="de-DE"/>
          </a:p>
        </p:txBody>
      </p:sp>
      <p:sp>
        <p:nvSpPr>
          <p:cNvPr id="38" name="Rectangle 15"/>
          <p:cNvSpPr>
            <a:spLocks noChangeArrowheads="1"/>
          </p:cNvSpPr>
          <p:nvPr>
            <p:custDataLst>
              <p:tags r:id="rId17"/>
            </p:custDataLst>
          </p:nvPr>
        </p:nvSpPr>
        <p:spPr bwMode="auto">
          <a:xfrm>
            <a:off x="4976813" y="6556375"/>
            <a:ext cx="2686050" cy="107950"/>
          </a:xfrm>
          <a:prstGeom prst="rect">
            <a:avLst/>
          </a:prstGeom>
          <a:noFill/>
          <a:ln w="9525">
            <a:noFill/>
            <a:miter lim="800000"/>
            <a:headEnd/>
            <a:tailEnd/>
          </a:ln>
          <a:effectLst/>
        </p:spPr>
        <p:txBody>
          <a:bodyPr wrap="none" lIns="0" tIns="0" rIns="0" bIns="0">
            <a:spAutoFit/>
          </a:bodyPr>
          <a:lstStyle/>
          <a:p>
            <a:pPr fontAlgn="auto">
              <a:spcBef>
                <a:spcPts val="0"/>
              </a:spcBef>
              <a:spcAft>
                <a:spcPts val="0"/>
              </a:spcAft>
              <a:defRPr/>
            </a:pPr>
            <a:r>
              <a:rPr lang="en-US" sz="700" kern="0" dirty="0">
                <a:solidFill>
                  <a:srgbClr val="707173"/>
                </a:solidFill>
                <a:latin typeface="+mn-lt"/>
                <a:cs typeface="Arial" pitchFamily="34" charset="0"/>
              </a:rPr>
              <a:t>PEPPOL is an EU co-funded project CIP-ICT PSP-2007 No 224974</a:t>
            </a:r>
          </a:p>
        </p:txBody>
      </p:sp>
      <p:sp>
        <p:nvSpPr>
          <p:cNvPr id="39" name="Line 8"/>
          <p:cNvSpPr>
            <a:spLocks noChangeShapeType="1"/>
          </p:cNvSpPr>
          <p:nvPr>
            <p:custDataLst>
              <p:tags r:id="rId18"/>
            </p:custDataLst>
          </p:nvPr>
        </p:nvSpPr>
        <p:spPr bwMode="auto">
          <a:xfrm>
            <a:off x="460375" y="6184900"/>
            <a:ext cx="822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lang="de-DE">
              <a:solidFill>
                <a:srgbClr val="707173"/>
              </a:solidFill>
              <a:latin typeface="+mn-lt"/>
            </a:endParaRPr>
          </a:p>
        </p:txBody>
      </p:sp>
      <p:sp>
        <p:nvSpPr>
          <p:cNvPr id="5130" name="Titelplatzhalter 48"/>
          <p:cNvSpPr>
            <a:spLocks noGrp="1"/>
          </p:cNvSpPr>
          <p:nvPr>
            <p:ph type="title"/>
            <p:custDataLst>
              <p:tags r:id="rId19"/>
            </p:custDataLst>
          </p:nvPr>
        </p:nvSpPr>
        <p:spPr bwMode="auto">
          <a:xfrm>
            <a:off x="457200" y="341313"/>
            <a:ext cx="61341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e-DE" smtClean="0"/>
              <a:t>Titelmasterformat durch Klicken bearbeiten</a:t>
            </a:r>
          </a:p>
        </p:txBody>
      </p:sp>
      <p:sp>
        <p:nvSpPr>
          <p:cNvPr id="51" name="Textplatzhalter 50"/>
          <p:cNvSpPr>
            <a:spLocks noGrp="1"/>
          </p:cNvSpPr>
          <p:nvPr>
            <p:ph type="body" idx="1"/>
            <p:custDataLst>
              <p:tags r:id="rId20"/>
            </p:custDataLst>
          </p:nvPr>
        </p:nvSpPr>
        <p:spPr>
          <a:xfrm>
            <a:off x="457200" y="1514475"/>
            <a:ext cx="8229600" cy="1782763"/>
          </a:xfrm>
          <a:prstGeom prst="rect">
            <a:avLst/>
          </a:prstGeom>
        </p:spPr>
        <p:txBody>
          <a:bodyPr vert="horz" wrap="square" lIns="0" tIns="0" rIns="0" bIns="0" rtlCol="0">
            <a:sp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5"/>
            <a:r>
              <a:rPr lang="de-DE" dirty="0" smtClean="0"/>
              <a:t>Fünfte Ebene</a:t>
            </a:r>
            <a:endParaRPr lang="de-DE" dirty="0"/>
          </a:p>
        </p:txBody>
      </p:sp>
      <p:pic>
        <p:nvPicPr>
          <p:cNvPr id="5132" name="Grafik 54" descr="EU_logo_RGB.jpg"/>
          <p:cNvPicPr>
            <a:picLocks noChangeAspect="1"/>
          </p:cNvPicPr>
          <p:nvPr>
            <p:custDataLst>
              <p:tags r:id="rId21"/>
            </p:custDataLst>
          </p:nvPr>
        </p:nvPicPr>
        <p:blipFill>
          <a:blip r:embed="rId25">
            <a:extLst>
              <a:ext uri="{28A0092B-C50C-407E-A947-70E740481C1C}">
                <a14:useLocalDpi xmlns:a14="http://schemas.microsoft.com/office/drawing/2010/main" val="0"/>
              </a:ext>
            </a:extLst>
          </a:blip>
          <a:srcRect/>
          <a:stretch>
            <a:fillRect/>
          </a:stretch>
        </p:blipFill>
        <p:spPr bwMode="auto">
          <a:xfrm>
            <a:off x="8224838" y="6346825"/>
            <a:ext cx="4651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80" r:id="rId9"/>
  </p:sldLayoutIdLst>
  <p:hf hdr="0" ftr="0" dt="0"/>
  <p:txStyles>
    <p:titleStyle>
      <a:lvl1pPr algn="l" rtl="0" fontAlgn="base">
        <a:spcBef>
          <a:spcPct val="0"/>
        </a:spcBef>
        <a:spcAft>
          <a:spcPct val="0"/>
        </a:spcAft>
        <a:defRPr sz="2600" b="1" kern="1200">
          <a:solidFill>
            <a:schemeClr val="tx1"/>
          </a:solidFill>
          <a:latin typeface="Arial" pitchFamily="34" charset="0"/>
          <a:ea typeface="+mj-ea"/>
          <a:cs typeface="Arial" pitchFamily="34" charset="0"/>
        </a:defRPr>
      </a:lvl1pPr>
      <a:lvl2pPr algn="l" rtl="0" fontAlgn="base">
        <a:spcBef>
          <a:spcPct val="0"/>
        </a:spcBef>
        <a:spcAft>
          <a:spcPct val="0"/>
        </a:spcAft>
        <a:defRPr sz="2600" b="1">
          <a:solidFill>
            <a:schemeClr val="tx1"/>
          </a:solidFill>
          <a:latin typeface="Arial" pitchFamily="34" charset="0"/>
          <a:cs typeface="Arial" pitchFamily="34" charset="0"/>
        </a:defRPr>
      </a:lvl2pPr>
      <a:lvl3pPr algn="l" rtl="0" fontAlgn="base">
        <a:spcBef>
          <a:spcPct val="0"/>
        </a:spcBef>
        <a:spcAft>
          <a:spcPct val="0"/>
        </a:spcAft>
        <a:defRPr sz="2600" b="1">
          <a:solidFill>
            <a:schemeClr val="tx1"/>
          </a:solidFill>
          <a:latin typeface="Arial" pitchFamily="34" charset="0"/>
          <a:cs typeface="Arial" pitchFamily="34" charset="0"/>
        </a:defRPr>
      </a:lvl3pPr>
      <a:lvl4pPr algn="l" rtl="0" fontAlgn="base">
        <a:spcBef>
          <a:spcPct val="0"/>
        </a:spcBef>
        <a:spcAft>
          <a:spcPct val="0"/>
        </a:spcAft>
        <a:defRPr sz="2600" b="1">
          <a:solidFill>
            <a:schemeClr val="tx1"/>
          </a:solidFill>
          <a:latin typeface="Arial" pitchFamily="34" charset="0"/>
          <a:cs typeface="Arial" pitchFamily="34" charset="0"/>
        </a:defRPr>
      </a:lvl4pPr>
      <a:lvl5pPr algn="l" rtl="0" fontAlgn="base">
        <a:spcBef>
          <a:spcPct val="0"/>
        </a:spcBef>
        <a:spcAft>
          <a:spcPct val="0"/>
        </a:spcAft>
        <a:defRPr sz="2600" b="1">
          <a:solidFill>
            <a:schemeClr val="tx1"/>
          </a:solidFill>
          <a:latin typeface="Arial" pitchFamily="34" charset="0"/>
          <a:cs typeface="Arial" pitchFamily="34" charset="0"/>
        </a:defRPr>
      </a:lvl5pPr>
      <a:lvl6pPr marL="457200" algn="l" rtl="0" fontAlgn="base">
        <a:spcBef>
          <a:spcPct val="0"/>
        </a:spcBef>
        <a:spcAft>
          <a:spcPct val="0"/>
        </a:spcAft>
        <a:defRPr sz="2600" b="1">
          <a:solidFill>
            <a:schemeClr val="tx1"/>
          </a:solidFill>
          <a:latin typeface="Arial" pitchFamily="34" charset="0"/>
          <a:cs typeface="Arial" pitchFamily="34" charset="0"/>
        </a:defRPr>
      </a:lvl6pPr>
      <a:lvl7pPr marL="914400" algn="l" rtl="0" fontAlgn="base">
        <a:spcBef>
          <a:spcPct val="0"/>
        </a:spcBef>
        <a:spcAft>
          <a:spcPct val="0"/>
        </a:spcAft>
        <a:defRPr sz="2600" b="1">
          <a:solidFill>
            <a:schemeClr val="tx1"/>
          </a:solidFill>
          <a:latin typeface="Arial" pitchFamily="34" charset="0"/>
          <a:cs typeface="Arial" pitchFamily="34" charset="0"/>
        </a:defRPr>
      </a:lvl7pPr>
      <a:lvl8pPr marL="1371600" algn="l" rtl="0" fontAlgn="base">
        <a:spcBef>
          <a:spcPct val="0"/>
        </a:spcBef>
        <a:spcAft>
          <a:spcPct val="0"/>
        </a:spcAft>
        <a:defRPr sz="2600" b="1">
          <a:solidFill>
            <a:schemeClr val="tx1"/>
          </a:solidFill>
          <a:latin typeface="Arial" pitchFamily="34" charset="0"/>
          <a:cs typeface="Arial" pitchFamily="34" charset="0"/>
        </a:defRPr>
      </a:lvl8pPr>
      <a:lvl9pPr marL="1828800" algn="l" rtl="0" fontAlgn="base">
        <a:spcBef>
          <a:spcPct val="0"/>
        </a:spcBef>
        <a:spcAft>
          <a:spcPct val="0"/>
        </a:spcAft>
        <a:defRPr sz="2600" b="1">
          <a:solidFill>
            <a:schemeClr val="tx1"/>
          </a:solidFill>
          <a:latin typeface="Arial" pitchFamily="34" charset="0"/>
          <a:cs typeface="Arial" pitchFamily="34" charset="0"/>
        </a:defRPr>
      </a:lvl9pPr>
    </p:titleStyle>
    <p:bodyStyle>
      <a:lvl1pPr algn="l" rtl="0" fontAlgn="base">
        <a:spcBef>
          <a:spcPct val="60000"/>
        </a:spcBef>
        <a:spcAft>
          <a:spcPct val="0"/>
        </a:spcAft>
        <a:defRPr lang="de-DE">
          <a:solidFill>
            <a:schemeClr val="tx1"/>
          </a:solidFill>
          <a:latin typeface="Arial" pitchFamily="34" charset="0"/>
          <a:ea typeface="+mn-ea"/>
          <a:cs typeface="Arial" pitchFamily="34" charset="0"/>
        </a:defRPr>
      </a:lvl1pPr>
      <a:lvl2pPr marL="307975" indent="-306388" algn="l" rtl="0" fontAlgn="base">
        <a:spcBef>
          <a:spcPct val="60000"/>
        </a:spcBef>
        <a:spcAft>
          <a:spcPct val="0"/>
        </a:spcAft>
        <a:buSzPct val="120000"/>
        <a:buBlip>
          <a:blip r:embed="rId26"/>
        </a:buBlip>
        <a:defRPr kern="1200">
          <a:solidFill>
            <a:schemeClr val="tx1"/>
          </a:solidFill>
          <a:latin typeface="Arial" pitchFamily="34" charset="0"/>
          <a:ea typeface="+mn-ea"/>
          <a:cs typeface="Arial" pitchFamily="34" charset="0"/>
        </a:defRPr>
      </a:lvl2pPr>
      <a:lvl3pPr marL="573088" indent="-263525" algn="l" rtl="0" fontAlgn="base">
        <a:spcBef>
          <a:spcPct val="30000"/>
        </a:spcBef>
        <a:spcAft>
          <a:spcPct val="0"/>
        </a:spcAft>
        <a:buBlip>
          <a:blip r:embed="rId26"/>
        </a:buBlip>
        <a:defRPr kern="1200">
          <a:solidFill>
            <a:schemeClr val="tx1"/>
          </a:solidFill>
          <a:latin typeface="Arial" pitchFamily="34" charset="0"/>
          <a:ea typeface="+mn-ea"/>
          <a:cs typeface="Arial" pitchFamily="34" charset="0"/>
        </a:defRPr>
      </a:lvl3pPr>
      <a:lvl4pPr marL="739775" indent="-165100" algn="l" rtl="0" fontAlgn="base">
        <a:spcBef>
          <a:spcPct val="20000"/>
        </a:spcBef>
        <a:spcAft>
          <a:spcPct val="0"/>
        </a:spcAft>
        <a:buSzPct val="110000"/>
        <a:buFont typeface="Arial" pitchFamily="34" charset="0"/>
        <a:buBlip>
          <a:blip r:embed="rId27"/>
        </a:buBlip>
        <a:defRPr kern="1200">
          <a:solidFill>
            <a:schemeClr val="tx1"/>
          </a:solidFill>
          <a:latin typeface="Arial" pitchFamily="34" charset="0"/>
          <a:ea typeface="+mn-ea"/>
          <a:cs typeface="Arial" pitchFamily="34" charset="0"/>
        </a:defRPr>
      </a:lvl4pPr>
      <a:lvl5pPr marL="1030288" indent="-288925" algn="l" rtl="0" fontAlgn="base">
        <a:spcBef>
          <a:spcPct val="10000"/>
        </a:spcBef>
        <a:spcAft>
          <a:spcPct val="0"/>
        </a:spcAft>
        <a:buFont typeface="Arial" pitchFamily="34" charset="0"/>
        <a:defRPr kern="1200">
          <a:solidFill>
            <a:schemeClr val="tx1"/>
          </a:solidFill>
          <a:latin typeface="Arial" pitchFamily="34" charset="0"/>
          <a:ea typeface="+mn-ea"/>
          <a:cs typeface="Arial" pitchFamily="34" charset="0"/>
        </a:defRPr>
      </a:lvl5pPr>
      <a:lvl6pPr marL="1000125" indent="-244475" algn="l" defTabSz="914400" rtl="0" eaLnBrk="1" latinLnBrk="0" hangingPunct="1">
        <a:spcBef>
          <a:spcPct val="20000"/>
        </a:spcBef>
        <a:buFont typeface="Symbol" pitchFamily="18" charset="2"/>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Rectangle 13" hidden="1"/>
          <p:cNvGraphicFramePr>
            <a:graphicFrameLocks/>
          </p:cNvGraphicFramePr>
          <p:nvPr>
            <p:custDataLst>
              <p:tags r:id="rId1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8985" name="think-cell Slide" r:id="rId22" imgW="0" imgH="0" progId="">
                  <p:embed/>
                </p:oleObj>
              </mc:Choice>
              <mc:Fallback>
                <p:oleObj name="think-cell Slide" r:id="rId22"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1" name="Rectangle 2"/>
          <p:cNvSpPr>
            <a:spLocks noGrp="1" noChangeArrowheads="1"/>
          </p:cNvSpPr>
          <p:nvPr>
            <p:ph type="title"/>
            <p:custDataLst>
              <p:tags r:id="rId13"/>
            </p:custDataLst>
          </p:nvPr>
        </p:nvSpPr>
        <p:spPr bwMode="auto">
          <a:xfrm>
            <a:off x="457200" y="244475"/>
            <a:ext cx="61515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smtClean="0"/>
              <a:t>Titelmasterformat durch Klicken bearbeiten</a:t>
            </a:r>
          </a:p>
        </p:txBody>
      </p:sp>
      <p:sp>
        <p:nvSpPr>
          <p:cNvPr id="2052" name="Rectangle 3"/>
          <p:cNvSpPr>
            <a:spLocks noGrp="1" noChangeArrowheads="1"/>
          </p:cNvSpPr>
          <p:nvPr>
            <p:ph type="body" idx="1"/>
            <p:custDataLst>
              <p:tags r:id="rId14"/>
            </p:custDataLst>
          </p:nvPr>
        </p:nvSpPr>
        <p:spPr bwMode="auto">
          <a:xfrm>
            <a:off x="457200" y="1512888"/>
            <a:ext cx="8232775"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2053" name="Line 4"/>
          <p:cNvSpPr>
            <a:spLocks noChangeShapeType="1"/>
          </p:cNvSpPr>
          <p:nvPr>
            <p:custDataLst>
              <p:tags r:id="rId15"/>
            </p:custDataLst>
          </p:nvPr>
        </p:nvSpPr>
        <p:spPr bwMode="auto">
          <a:xfrm>
            <a:off x="460375" y="11541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sp>
        <p:nvSpPr>
          <p:cNvPr id="2054" name="Line 5"/>
          <p:cNvSpPr>
            <a:spLocks noChangeShapeType="1"/>
          </p:cNvSpPr>
          <p:nvPr>
            <p:custDataLst>
              <p:tags r:id="rId16"/>
            </p:custDataLst>
          </p:nvPr>
        </p:nvSpPr>
        <p:spPr bwMode="auto">
          <a:xfrm>
            <a:off x="460375" y="61849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smtClean="0">
              <a:solidFill>
                <a:srgbClr val="707173"/>
              </a:solidFill>
              <a:latin typeface="Arial" charset="0"/>
            </a:endParaRPr>
          </a:p>
        </p:txBody>
      </p:sp>
      <p:pic>
        <p:nvPicPr>
          <p:cNvPr id="2055" name="Picture 6" descr="cip_en-RGB"/>
          <p:cNvPicPr>
            <a:picLocks noChangeAspect="1" noChangeArrowheads="1"/>
          </p:cNvPicPr>
          <p:nvPr>
            <p:custDataLst>
              <p:tags r:id="rId17"/>
            </p:custDataLst>
          </p:nvPr>
        </p:nvPicPr>
        <p:blipFill>
          <a:blip r:embed="rId23">
            <a:extLst>
              <a:ext uri="{28A0092B-C50C-407E-A947-70E740481C1C}">
                <a14:useLocalDpi xmlns:a14="http://schemas.microsoft.com/office/drawing/2010/main" val="0"/>
              </a:ext>
            </a:extLst>
          </a:blip>
          <a:srcRect/>
          <a:stretch>
            <a:fillRect/>
          </a:stretch>
        </p:blipFill>
        <p:spPr bwMode="auto">
          <a:xfrm>
            <a:off x="7845425" y="6342063"/>
            <a:ext cx="323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EU_logo_RGB"/>
          <p:cNvPicPr>
            <a:picLocks noChangeAspect="1" noChangeArrowheads="1"/>
          </p:cNvPicPr>
          <p:nvPr>
            <p:custDataLst>
              <p:tags r:id="rId18"/>
            </p:custDataLst>
          </p:nvPr>
        </p:nvPicPr>
        <p:blipFill>
          <a:blip r:embed="rId24">
            <a:extLst>
              <a:ext uri="{28A0092B-C50C-407E-A947-70E740481C1C}">
                <a14:useLocalDpi xmlns:a14="http://schemas.microsoft.com/office/drawing/2010/main" val="0"/>
              </a:ext>
            </a:extLst>
          </a:blip>
          <a:srcRect/>
          <a:stretch>
            <a:fillRect/>
          </a:stretch>
        </p:blipFill>
        <p:spPr bwMode="auto">
          <a:xfrm>
            <a:off x="8221663" y="6346825"/>
            <a:ext cx="4683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PEPPOL_Logo_CMYK"/>
          <p:cNvPicPr>
            <a:picLocks noChangeAspect="1" noChangeArrowheads="1"/>
          </p:cNvPicPr>
          <p:nvPr>
            <p:custDataLst>
              <p:tags r:id="rId19"/>
            </p:custDataLst>
          </p:nvPr>
        </p:nvPicPr>
        <p:blipFill>
          <a:blip r:embed="rId25">
            <a:extLst>
              <a:ext uri="{28A0092B-C50C-407E-A947-70E740481C1C}">
                <a14:useLocalDpi xmlns:a14="http://schemas.microsoft.com/office/drawing/2010/main" val="0"/>
              </a:ext>
            </a:extLst>
          </a:blip>
          <a:srcRect l="11993" t="22115" r="13168" b="25198"/>
          <a:stretch>
            <a:fillRect/>
          </a:stretch>
        </p:blipFill>
        <p:spPr bwMode="auto">
          <a:xfrm>
            <a:off x="7185025" y="650875"/>
            <a:ext cx="15398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Rectangle 10"/>
          <p:cNvSpPr>
            <a:spLocks noGrp="1" noChangeArrowheads="1"/>
          </p:cNvSpPr>
          <p:nvPr>
            <p:ph type="sldNum" sz="quarter" idx="4"/>
            <p:custDataLst>
              <p:tags r:id="rId20"/>
            </p:custDataLst>
          </p:nvPr>
        </p:nvSpPr>
        <p:spPr bwMode="auto">
          <a:xfrm>
            <a:off x="460375" y="6556375"/>
            <a:ext cx="355600" cy="106363"/>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defRPr sz="700">
                <a:latin typeface="Arial" charset="0"/>
                <a:cs typeface="Arial" charset="0"/>
              </a:defRPr>
            </a:lvl1pPr>
          </a:lstStyle>
          <a:p>
            <a:pPr>
              <a:defRPr/>
            </a:pPr>
            <a:r>
              <a:rPr lang="de-DE">
                <a:solidFill>
                  <a:srgbClr val="707173"/>
                </a:solidFill>
              </a:rPr>
              <a:t>Page </a:t>
            </a:r>
            <a:fld id="{D7F8C683-0B88-45C1-A7F7-71FD97400106}" type="slidenum">
              <a:rPr lang="de-DE">
                <a:solidFill>
                  <a:srgbClr val="707173"/>
                </a:solidFill>
              </a:rPr>
              <a:pPr>
                <a:defRPr/>
              </a:pPr>
              <a:t>‹N›</a:t>
            </a:fld>
            <a:endParaRPr lang="de-DE">
              <a:solidFill>
                <a:srgbClr val="707173"/>
              </a:solidFill>
            </a:endParaRPr>
          </a:p>
        </p:txBody>
      </p:sp>
      <p:sp>
        <p:nvSpPr>
          <p:cNvPr id="2059" name="Rectangle 11"/>
          <p:cNvSpPr>
            <a:spLocks noChangeArrowheads="1"/>
          </p:cNvSpPr>
          <p:nvPr>
            <p:custDataLst>
              <p:tags r:id="rId21"/>
            </p:custDataLst>
          </p:nvPr>
        </p:nvSpPr>
        <p:spPr bwMode="auto">
          <a:xfrm>
            <a:off x="4948238" y="6556375"/>
            <a:ext cx="2660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700" smtClean="0">
                <a:solidFill>
                  <a:srgbClr val="707173"/>
                </a:solidFill>
                <a:latin typeface="Arial" charset="0"/>
              </a:rPr>
              <a:t>PEPPOL is an EU co-funded project CIP-ICT PSP-2007 No 224974</a:t>
            </a:r>
          </a:p>
        </p:txBody>
      </p:sp>
    </p:spTree>
    <p:extLst>
      <p:ext uri="{BB962C8B-B14F-4D97-AF65-F5344CB8AC3E}">
        <p14:creationId xmlns:p14="http://schemas.microsoft.com/office/powerpoint/2010/main" val="29603162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Lst>
  <p:hf hdr="0" ftr="0" dt="0"/>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cs typeface="Arial" charset="0"/>
        </a:defRPr>
      </a:lvl2pPr>
      <a:lvl3pPr algn="l" rtl="0" eaLnBrk="0" fontAlgn="base" hangingPunct="0">
        <a:spcBef>
          <a:spcPct val="0"/>
        </a:spcBef>
        <a:spcAft>
          <a:spcPct val="0"/>
        </a:spcAft>
        <a:defRPr sz="2600" b="1">
          <a:solidFill>
            <a:schemeClr val="tx2"/>
          </a:solidFill>
          <a:latin typeface="Arial" charset="0"/>
          <a:cs typeface="Arial" charset="0"/>
        </a:defRPr>
      </a:lvl3pPr>
      <a:lvl4pPr algn="l" rtl="0" eaLnBrk="0" fontAlgn="base" hangingPunct="0">
        <a:spcBef>
          <a:spcPct val="0"/>
        </a:spcBef>
        <a:spcAft>
          <a:spcPct val="0"/>
        </a:spcAft>
        <a:defRPr sz="2600" b="1">
          <a:solidFill>
            <a:schemeClr val="tx2"/>
          </a:solidFill>
          <a:latin typeface="Arial" charset="0"/>
          <a:cs typeface="Arial" charset="0"/>
        </a:defRPr>
      </a:lvl4pPr>
      <a:lvl5pPr algn="l" rtl="0" eaLnBrk="0" fontAlgn="base" hangingPunct="0">
        <a:spcBef>
          <a:spcPct val="0"/>
        </a:spcBef>
        <a:spcAft>
          <a:spcPct val="0"/>
        </a:spcAft>
        <a:defRPr sz="2600" b="1">
          <a:solidFill>
            <a:schemeClr val="tx2"/>
          </a:solidFill>
          <a:latin typeface="Arial" charset="0"/>
          <a:cs typeface="Arial" charset="0"/>
        </a:defRPr>
      </a:lvl5pPr>
      <a:lvl6pPr marL="457200" algn="l" rtl="0" fontAlgn="base">
        <a:spcBef>
          <a:spcPct val="0"/>
        </a:spcBef>
        <a:spcAft>
          <a:spcPct val="0"/>
        </a:spcAft>
        <a:defRPr sz="2600" b="1">
          <a:solidFill>
            <a:schemeClr val="tx2"/>
          </a:solidFill>
          <a:latin typeface="Arial" charset="0"/>
          <a:cs typeface="Arial" charset="0"/>
        </a:defRPr>
      </a:lvl6pPr>
      <a:lvl7pPr marL="914400" algn="l" rtl="0" fontAlgn="base">
        <a:spcBef>
          <a:spcPct val="0"/>
        </a:spcBef>
        <a:spcAft>
          <a:spcPct val="0"/>
        </a:spcAft>
        <a:defRPr sz="2600" b="1">
          <a:solidFill>
            <a:schemeClr val="tx2"/>
          </a:solidFill>
          <a:latin typeface="Arial" charset="0"/>
          <a:cs typeface="Arial" charset="0"/>
        </a:defRPr>
      </a:lvl7pPr>
      <a:lvl8pPr marL="1371600" algn="l" rtl="0" fontAlgn="base">
        <a:spcBef>
          <a:spcPct val="0"/>
        </a:spcBef>
        <a:spcAft>
          <a:spcPct val="0"/>
        </a:spcAft>
        <a:defRPr sz="2600" b="1">
          <a:solidFill>
            <a:schemeClr val="tx2"/>
          </a:solidFill>
          <a:latin typeface="Arial" charset="0"/>
          <a:cs typeface="Arial" charset="0"/>
        </a:defRPr>
      </a:lvl8pPr>
      <a:lvl9pPr marL="1828800" algn="l" rtl="0" fontAlgn="base">
        <a:spcBef>
          <a:spcPct val="0"/>
        </a:spcBef>
        <a:spcAft>
          <a:spcPct val="0"/>
        </a:spcAft>
        <a:defRPr sz="2600" b="1">
          <a:solidFill>
            <a:schemeClr val="tx2"/>
          </a:solidFill>
          <a:latin typeface="Arial" charset="0"/>
          <a:cs typeface="Arial" charset="0"/>
        </a:defRPr>
      </a:lvl9pPr>
    </p:titleStyle>
    <p:bodyStyle>
      <a:lvl1pPr marL="342900" indent="-342900" algn="l" rtl="0" eaLnBrk="0" fontAlgn="base" hangingPunct="0">
        <a:spcBef>
          <a:spcPct val="60000"/>
        </a:spcBef>
        <a:spcAft>
          <a:spcPct val="0"/>
        </a:spcAft>
        <a:buChar char="•"/>
        <a:defRPr sz="2000">
          <a:solidFill>
            <a:srgbClr val="707173"/>
          </a:solidFill>
          <a:latin typeface="+mn-lt"/>
          <a:ea typeface="+mn-ea"/>
          <a:cs typeface="+mn-cs"/>
        </a:defRPr>
      </a:lvl1pPr>
      <a:lvl2pPr marL="307975" indent="-306388" algn="l" rtl="0" eaLnBrk="0" fontAlgn="base" hangingPunct="0">
        <a:spcBef>
          <a:spcPct val="60000"/>
        </a:spcBef>
        <a:spcAft>
          <a:spcPct val="0"/>
        </a:spcAft>
        <a:buSzPct val="120000"/>
        <a:buBlip>
          <a:blip r:embed="rId26"/>
        </a:buBlip>
        <a:defRPr sz="2000">
          <a:solidFill>
            <a:srgbClr val="707173"/>
          </a:solidFill>
          <a:latin typeface="+mn-lt"/>
          <a:cs typeface="+mn-cs"/>
        </a:defRPr>
      </a:lvl2pPr>
      <a:lvl3pPr marL="573088" indent="-263525" algn="l" rtl="0" eaLnBrk="0" fontAlgn="base" hangingPunct="0">
        <a:spcBef>
          <a:spcPct val="30000"/>
        </a:spcBef>
        <a:spcAft>
          <a:spcPct val="0"/>
        </a:spcAft>
        <a:buBlip>
          <a:blip r:embed="rId26"/>
        </a:buBlip>
        <a:defRPr sz="2000">
          <a:solidFill>
            <a:srgbClr val="707173"/>
          </a:solidFill>
          <a:latin typeface="+mn-lt"/>
          <a:cs typeface="+mn-cs"/>
        </a:defRPr>
      </a:lvl3pPr>
      <a:lvl4pPr marL="739775" indent="-165100" algn="l" rtl="0" eaLnBrk="0" fontAlgn="base" hangingPunct="0">
        <a:spcBef>
          <a:spcPct val="20000"/>
        </a:spcBef>
        <a:spcAft>
          <a:spcPct val="0"/>
        </a:spcAft>
        <a:buSzPct val="110000"/>
        <a:buFont typeface="Arial" charset="0"/>
        <a:buBlip>
          <a:blip r:embed="rId27"/>
        </a:buBlip>
        <a:defRPr sz="2000">
          <a:solidFill>
            <a:srgbClr val="707173"/>
          </a:solidFill>
          <a:latin typeface="+mn-lt"/>
          <a:cs typeface="+mn-cs"/>
        </a:defRPr>
      </a:lvl4pPr>
      <a:lvl5pPr marL="1030288" indent="-288925" algn="l" rtl="0" eaLnBrk="0" fontAlgn="base" hangingPunct="0">
        <a:spcBef>
          <a:spcPct val="10000"/>
        </a:spcBef>
        <a:spcAft>
          <a:spcPct val="0"/>
        </a:spcAft>
        <a:buFont typeface="Arial" charset="0"/>
        <a:buChar char="–"/>
        <a:defRPr sz="2000">
          <a:solidFill>
            <a:srgbClr val="707173"/>
          </a:solidFill>
          <a:latin typeface="+mn-lt"/>
          <a:cs typeface="+mn-cs"/>
        </a:defRPr>
      </a:lvl5pPr>
      <a:lvl6pPr marL="1487488" indent="-288925" algn="l" rtl="0" fontAlgn="base">
        <a:spcBef>
          <a:spcPct val="10000"/>
        </a:spcBef>
        <a:spcAft>
          <a:spcPct val="0"/>
        </a:spcAft>
        <a:buFont typeface="Arial" charset="0"/>
        <a:buChar char="–"/>
        <a:defRPr sz="2000">
          <a:solidFill>
            <a:srgbClr val="707173"/>
          </a:solidFill>
          <a:latin typeface="+mn-lt"/>
          <a:cs typeface="+mn-cs"/>
        </a:defRPr>
      </a:lvl6pPr>
      <a:lvl7pPr marL="1944688" indent="-288925" algn="l" rtl="0" fontAlgn="base">
        <a:spcBef>
          <a:spcPct val="10000"/>
        </a:spcBef>
        <a:spcAft>
          <a:spcPct val="0"/>
        </a:spcAft>
        <a:buFont typeface="Arial" charset="0"/>
        <a:buChar char="–"/>
        <a:defRPr sz="2000">
          <a:solidFill>
            <a:srgbClr val="707173"/>
          </a:solidFill>
          <a:latin typeface="+mn-lt"/>
          <a:cs typeface="+mn-cs"/>
        </a:defRPr>
      </a:lvl7pPr>
      <a:lvl8pPr marL="2401888" indent="-288925" algn="l" rtl="0" fontAlgn="base">
        <a:spcBef>
          <a:spcPct val="10000"/>
        </a:spcBef>
        <a:spcAft>
          <a:spcPct val="0"/>
        </a:spcAft>
        <a:buFont typeface="Arial" charset="0"/>
        <a:buChar char="–"/>
        <a:defRPr sz="2000">
          <a:solidFill>
            <a:srgbClr val="707173"/>
          </a:solidFill>
          <a:latin typeface="+mn-lt"/>
          <a:cs typeface="+mn-cs"/>
        </a:defRPr>
      </a:lvl8pPr>
      <a:lvl9pPr marL="2859088" indent="-288925" algn="l" rtl="0" fontAlgn="base">
        <a:spcBef>
          <a:spcPct val="10000"/>
        </a:spcBef>
        <a:spcAft>
          <a:spcPct val="0"/>
        </a:spcAft>
        <a:buFont typeface="Arial" charset="0"/>
        <a:buChar char="–"/>
        <a:defRPr sz="2000">
          <a:solidFill>
            <a:srgbClr val="707173"/>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oleObject" Target="../embeddings/oleObject21.bin"/><Relationship Id="rId2" Type="http://schemas.openxmlformats.org/officeDocument/2006/relationships/tags" Target="../tags/tag153.xml"/><Relationship Id="rId1" Type="http://schemas.openxmlformats.org/officeDocument/2006/relationships/vmlDrawing" Target="../drawings/vmlDrawing21.vml"/><Relationship Id="rId6" Type="http://schemas.openxmlformats.org/officeDocument/2006/relationships/slideLayout" Target="../slideLayouts/slideLayout10.xml"/><Relationship Id="rId5" Type="http://schemas.openxmlformats.org/officeDocument/2006/relationships/tags" Target="../tags/tag156.xml"/><Relationship Id="rId4" Type="http://schemas.openxmlformats.org/officeDocument/2006/relationships/tags" Target="../tags/tag155.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3.xml"/><Relationship Id="rId7" Type="http://schemas.openxmlformats.org/officeDocument/2006/relationships/image" Target="../media/image18.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notesSlide" Target="../notesSlides/notesSlide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7.jpeg"/><Relationship Id="rId18" Type="http://schemas.openxmlformats.org/officeDocument/2006/relationships/image" Target="../media/image26.png"/><Relationship Id="rId3" Type="http://schemas.openxmlformats.org/officeDocument/2006/relationships/tags" Target="../tags/tag161.xml"/><Relationship Id="rId7" Type="http://schemas.openxmlformats.org/officeDocument/2006/relationships/notesSlide" Target="../notesSlides/notesSlide2.xml"/><Relationship Id="rId12" Type="http://schemas.openxmlformats.org/officeDocument/2006/relationships/image" Target="../media/image23.wmf"/><Relationship Id="rId17" Type="http://schemas.openxmlformats.org/officeDocument/2006/relationships/image" Target="../media/image25.wmf"/><Relationship Id="rId2" Type="http://schemas.openxmlformats.org/officeDocument/2006/relationships/tags" Target="../tags/tag160.xml"/><Relationship Id="rId16" Type="http://schemas.openxmlformats.org/officeDocument/2006/relationships/image" Target="../media/image24.png"/><Relationship Id="rId1" Type="http://schemas.openxmlformats.org/officeDocument/2006/relationships/tags" Target="../tags/tag159.xml"/><Relationship Id="rId6" Type="http://schemas.openxmlformats.org/officeDocument/2006/relationships/slideLayout" Target="../slideLayouts/slideLayout3.xml"/><Relationship Id="rId11" Type="http://schemas.openxmlformats.org/officeDocument/2006/relationships/image" Target="../media/image22.png"/><Relationship Id="rId5" Type="http://schemas.openxmlformats.org/officeDocument/2006/relationships/tags" Target="../tags/tag163.xml"/><Relationship Id="rId15" Type="http://schemas.openxmlformats.org/officeDocument/2006/relationships/image" Target="../media/image19.png"/><Relationship Id="rId10" Type="http://schemas.openxmlformats.org/officeDocument/2006/relationships/image" Target="../media/image18.png"/><Relationship Id="rId4" Type="http://schemas.openxmlformats.org/officeDocument/2006/relationships/tags" Target="../tags/tag162.xml"/><Relationship Id="rId9" Type="http://schemas.openxmlformats.org/officeDocument/2006/relationships/image" Target="../media/image16.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oleObject" Target="../embeddings/oleObject22.bin"/><Relationship Id="rId2" Type="http://schemas.openxmlformats.org/officeDocument/2006/relationships/tags" Target="../tags/tag164.xml"/><Relationship Id="rId1" Type="http://schemas.openxmlformats.org/officeDocument/2006/relationships/vmlDrawing" Target="../drawings/vmlDrawing22.vml"/><Relationship Id="rId6" Type="http://schemas.openxmlformats.org/officeDocument/2006/relationships/image" Target="../media/image27.jpeg"/><Relationship Id="rId5" Type="http://schemas.openxmlformats.org/officeDocument/2006/relationships/slideLayout" Target="../slideLayouts/slideLayout9.xml"/><Relationship Id="rId4"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Rectangle 7"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4922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5" name="Rectangle 4"/>
          <p:cNvSpPr>
            <a:spLocks noGrp="1" noChangeArrowheads="1"/>
          </p:cNvSpPr>
          <p:nvPr>
            <p:ph type="ctrTitle" sz="quarter"/>
            <p:custDataLst>
              <p:tags r:id="rId3"/>
            </p:custDataLst>
          </p:nvPr>
        </p:nvSpPr>
        <p:spPr>
          <a:xfrm>
            <a:off x="4007129" y="3308898"/>
            <a:ext cx="4127468" cy="738664"/>
          </a:xfrm>
        </p:spPr>
        <p:txBody>
          <a:bodyPr/>
          <a:lstStyle/>
          <a:p>
            <a:pPr algn="ctr" eaLnBrk="1" hangingPunct="1"/>
            <a:r>
              <a:rPr lang="en-US" sz="1600" b="1" dirty="0" smtClean="0"/>
              <a:t>ICT-</a:t>
            </a:r>
            <a:r>
              <a:rPr lang="en-US" sz="1600" b="1" dirty="0" err="1" smtClean="0"/>
              <a:t>PreAward</a:t>
            </a:r>
            <a:r>
              <a:rPr lang="en-US" sz="1600" b="1" dirty="0"/>
              <a:t>-</a:t>
            </a:r>
            <a:r>
              <a:rPr lang="en-US" sz="1600" b="1" dirty="0" smtClean="0"/>
              <a:t/>
            </a:r>
            <a:br>
              <a:rPr lang="en-US" sz="1600" b="1" dirty="0" smtClean="0"/>
            </a:br>
            <a:r>
              <a:rPr lang="en-US" sz="1600" b="1" dirty="0" err="1" smtClean="0"/>
              <a:t>Overview_of_Pre_award_process</a:t>
            </a:r>
            <a:r>
              <a:rPr lang="en-US" sz="1600" b="1" dirty="0" smtClean="0"/>
              <a:t>-Framework-1.0.1</a:t>
            </a:r>
            <a:endParaRPr lang="en-US" sz="1600" b="1" dirty="0" smtClean="0"/>
          </a:p>
        </p:txBody>
      </p:sp>
      <p:sp>
        <p:nvSpPr>
          <p:cNvPr id="13316" name="Rectangle 3"/>
          <p:cNvSpPr>
            <a:spLocks noChangeArrowheads="1"/>
          </p:cNvSpPr>
          <p:nvPr>
            <p:custDataLst>
              <p:tags r:id="rId4"/>
            </p:custDataLst>
          </p:nvPr>
        </p:nvSpPr>
        <p:spPr bwMode="auto">
          <a:xfrm>
            <a:off x="4143375" y="5229225"/>
            <a:ext cx="32925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sz="1400" dirty="0" smtClean="0">
                <a:solidFill>
                  <a:srgbClr val="707173"/>
                </a:solidFill>
                <a:latin typeface="Arial" charset="0"/>
              </a:rPr>
              <a:t>Editors:	Giancarlo De Stefano, Consip</a:t>
            </a:r>
          </a:p>
          <a:p>
            <a:r>
              <a:rPr lang="de-DE" sz="1400" dirty="0" smtClean="0">
                <a:solidFill>
                  <a:srgbClr val="707173"/>
                </a:solidFill>
                <a:latin typeface="Arial" charset="0"/>
              </a:rPr>
              <a:t>	Leonardo Bertini, Consip</a:t>
            </a:r>
          </a:p>
        </p:txBody>
      </p:sp>
      <p:sp>
        <p:nvSpPr>
          <p:cNvPr id="13317" name="Rectangle 4"/>
          <p:cNvSpPr txBox="1">
            <a:spLocks noChangeArrowheads="1"/>
          </p:cNvSpPr>
          <p:nvPr>
            <p:custDataLst>
              <p:tags r:id="rId5"/>
            </p:custDataLst>
          </p:nvPr>
        </p:nvSpPr>
        <p:spPr bwMode="auto">
          <a:xfrm>
            <a:off x="4148138" y="4178300"/>
            <a:ext cx="4067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smtClean="0">
                <a:solidFill>
                  <a:srgbClr val="004494"/>
                </a:solidFill>
              </a:rPr>
              <a:t>Version: 4.0.0</a:t>
            </a:r>
            <a:br>
              <a:rPr lang="en-US" sz="1400" smtClean="0">
                <a:solidFill>
                  <a:srgbClr val="004494"/>
                </a:solidFill>
              </a:rPr>
            </a:br>
            <a:r>
              <a:rPr lang="en-US" sz="1400" smtClean="0">
                <a:solidFill>
                  <a:srgbClr val="004494"/>
                </a:solidFill>
              </a:rPr>
              <a:t>Status: In use</a:t>
            </a:r>
          </a:p>
        </p:txBody>
      </p:sp>
    </p:spTree>
    <p:extLst>
      <p:ext uri="{BB962C8B-B14F-4D97-AF65-F5344CB8AC3E}">
        <p14:creationId xmlns:p14="http://schemas.microsoft.com/office/powerpoint/2010/main" val="2427877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tel 1"/>
          <p:cNvSpPr>
            <a:spLocks noGrp="1"/>
          </p:cNvSpPr>
          <p:nvPr>
            <p:ph type="title"/>
          </p:nvPr>
        </p:nvSpPr>
        <p:spPr>
          <a:xfrm>
            <a:off x="457200" y="638175"/>
            <a:ext cx="6151563" cy="400050"/>
          </a:xfrm>
        </p:spPr>
        <p:txBody>
          <a:bodyPr/>
          <a:lstStyle/>
          <a:p>
            <a:r>
              <a:rPr lang="nb-NO" smtClean="0"/>
              <a:t>Statements</a:t>
            </a:r>
          </a:p>
        </p:txBody>
      </p:sp>
      <p:sp>
        <p:nvSpPr>
          <p:cNvPr id="14339"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9C18B8D4-D703-4D82-8C49-D8687621E594}" type="slidenum">
              <a:rPr lang="de-DE" smtClean="0"/>
              <a:pPr eaLnBrk="1" hangingPunct="1"/>
              <a:t>2</a:t>
            </a:fld>
            <a:endParaRPr lang="de-DE" smtClean="0"/>
          </a:p>
        </p:txBody>
      </p:sp>
      <p:sp>
        <p:nvSpPr>
          <p:cNvPr id="14340" name="Text Box 2"/>
          <p:cNvSpPr txBox="1">
            <a:spLocks noChangeArrowheads="1"/>
          </p:cNvSpPr>
          <p:nvPr/>
        </p:nvSpPr>
        <p:spPr bwMode="auto">
          <a:xfrm>
            <a:off x="466725" y="1366838"/>
            <a:ext cx="8213725" cy="131127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nb-NO" sz="1400" b="1">
                <a:latin typeface="Calibri" pitchFamily="34" charset="0"/>
              </a:rPr>
              <a:t>Statement of originality</a:t>
            </a:r>
          </a:p>
          <a:p>
            <a:pPr algn="ctr" eaLnBrk="1" hangingPunct="1">
              <a:spcAft>
                <a:spcPts val="1000"/>
              </a:spcAft>
            </a:pPr>
            <a:endParaRPr lang="nb-NO" sz="1400" b="1">
              <a:latin typeface="Calibri" pitchFamily="34" charset="0"/>
            </a:endParaRPr>
          </a:p>
          <a:p>
            <a:pPr algn="ctr" eaLnBrk="1" hangingPunct="1">
              <a:spcAft>
                <a:spcPts val="1000"/>
              </a:spcAft>
            </a:pPr>
            <a:r>
              <a:rPr lang="nb-NO" sz="1200">
                <a:latin typeface="Calibri" pitchFamily="34" charset="0"/>
              </a:rPr>
              <a:t>This deliverable contains original unpublished work except where clearly indicated otherwise. Acknowledgement of previously published material and of the work of others has been made through appropriate citation, quotation or both.</a:t>
            </a:r>
            <a:endParaRPr lang="nb-NO" sz="1200"/>
          </a:p>
        </p:txBody>
      </p:sp>
      <p:sp>
        <p:nvSpPr>
          <p:cNvPr id="14341" name="Text Box 3"/>
          <p:cNvSpPr txBox="1">
            <a:spLocks noChangeArrowheads="1"/>
          </p:cNvSpPr>
          <p:nvPr/>
        </p:nvSpPr>
        <p:spPr bwMode="auto">
          <a:xfrm>
            <a:off x="1004888" y="2865438"/>
            <a:ext cx="7043737" cy="30845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Aft>
                <a:spcPts val="1000"/>
              </a:spcAft>
            </a:pPr>
            <a:r>
              <a:rPr lang="nb-NO" sz="1400" b="1">
                <a:latin typeface="Calibri" pitchFamily="34" charset="0"/>
              </a:rPr>
              <a:t>Statement of copyright</a:t>
            </a:r>
          </a:p>
          <a:p>
            <a:pPr algn="ctr" eaLnBrk="1" hangingPunct="1">
              <a:spcAft>
                <a:spcPts val="1000"/>
              </a:spcAft>
            </a:pPr>
            <a:endParaRPr lang="nb-NO" sz="1100">
              <a:latin typeface="Calibri" pitchFamily="34" charset="0"/>
            </a:endParaRPr>
          </a:p>
          <a:p>
            <a:pPr algn="ctr" eaLnBrk="1" hangingPunct="1">
              <a:spcAft>
                <a:spcPts val="1000"/>
              </a:spcAft>
            </a:pPr>
            <a:endParaRPr lang="nb-NO" sz="1100">
              <a:latin typeface="Calibri" pitchFamily="34" charset="0"/>
            </a:endParaRPr>
          </a:p>
          <a:p>
            <a:pPr algn="ctr" eaLnBrk="1" hangingPunct="1">
              <a:spcAft>
                <a:spcPts val="1000"/>
              </a:spcAft>
            </a:pPr>
            <a:r>
              <a:rPr lang="nb-NO" sz="1200">
                <a:latin typeface="Calibri" pitchFamily="34" charset="0"/>
              </a:rPr>
              <a:t>This deliverable is released under the terms of the </a:t>
            </a:r>
            <a:r>
              <a:rPr lang="nb-NO" sz="1200" b="1">
                <a:latin typeface="Calibri" pitchFamily="34" charset="0"/>
              </a:rPr>
              <a:t>Creative Commons Licence </a:t>
            </a:r>
            <a:r>
              <a:rPr lang="nb-NO" sz="1200">
                <a:latin typeface="Calibri" pitchFamily="34" charset="0"/>
              </a:rPr>
              <a:t>accessed through the following link: http://creativecommons.org/licenses/by/3.0/. </a:t>
            </a:r>
          </a:p>
          <a:p>
            <a:pPr algn="ctr" eaLnBrk="1" hangingPunct="1">
              <a:spcAft>
                <a:spcPts val="1000"/>
              </a:spcAft>
            </a:pPr>
            <a:r>
              <a:rPr lang="nb-NO" sz="1200">
                <a:latin typeface="Calibri" pitchFamily="34" charset="0"/>
              </a:rPr>
              <a:t>In short, it is free to </a:t>
            </a:r>
          </a:p>
          <a:p>
            <a:pPr eaLnBrk="1" hangingPunct="1">
              <a:spcAft>
                <a:spcPts val="1000"/>
              </a:spcAft>
            </a:pPr>
            <a:r>
              <a:rPr lang="nb-NO" sz="1200">
                <a:latin typeface="Calibri" pitchFamily="34" charset="0"/>
              </a:rPr>
              <a:t>	</a:t>
            </a:r>
            <a:r>
              <a:rPr lang="nb-NO" sz="1200" b="1">
                <a:latin typeface="Calibri" pitchFamily="34" charset="0"/>
              </a:rPr>
              <a:t>Share</a:t>
            </a:r>
            <a:r>
              <a:rPr lang="nb-NO" sz="1200">
                <a:latin typeface="Calibri" pitchFamily="34" charset="0"/>
              </a:rPr>
              <a:t> — to copy, distribute and transmit the work</a:t>
            </a:r>
            <a:br>
              <a:rPr lang="nb-NO" sz="1200">
                <a:latin typeface="Calibri" pitchFamily="34" charset="0"/>
              </a:rPr>
            </a:br>
            <a:r>
              <a:rPr lang="nb-NO" sz="1200">
                <a:latin typeface="Calibri" pitchFamily="34" charset="0"/>
              </a:rPr>
              <a:t>	</a:t>
            </a:r>
            <a:r>
              <a:rPr lang="nb-NO" sz="1200" b="1">
                <a:latin typeface="Calibri" pitchFamily="34" charset="0"/>
              </a:rPr>
              <a:t>Remix </a:t>
            </a:r>
            <a:r>
              <a:rPr lang="nb-NO" sz="1200">
                <a:latin typeface="Calibri" pitchFamily="34" charset="0"/>
              </a:rPr>
              <a:t>— to adapt the work</a:t>
            </a:r>
          </a:p>
          <a:p>
            <a:pPr algn="ctr" eaLnBrk="1" hangingPunct="1">
              <a:spcAft>
                <a:spcPts val="1000"/>
              </a:spcAft>
            </a:pPr>
            <a:r>
              <a:rPr lang="nb-NO" sz="1200">
                <a:latin typeface="Calibri" pitchFamily="34" charset="0"/>
              </a:rPr>
              <a:t>Under the following conditions</a:t>
            </a:r>
          </a:p>
          <a:p>
            <a:pPr eaLnBrk="1" hangingPunct="1">
              <a:spcAft>
                <a:spcPts val="1000"/>
              </a:spcAft>
            </a:pPr>
            <a:r>
              <a:rPr lang="nb-NO" sz="1200">
                <a:latin typeface="Calibri" pitchFamily="34" charset="0"/>
              </a:rPr>
              <a:t>	</a:t>
            </a:r>
            <a:r>
              <a:rPr lang="nb-NO" sz="1200" b="1">
                <a:latin typeface="Calibri" pitchFamily="34" charset="0"/>
              </a:rPr>
              <a:t>Attribution</a:t>
            </a:r>
            <a:r>
              <a:rPr lang="nb-NO" sz="1200">
                <a:latin typeface="Calibri" pitchFamily="34" charset="0"/>
              </a:rPr>
              <a:t> — You must attribute the work in the manner specified by the author or licensor </a:t>
            </a:r>
            <a:br>
              <a:rPr lang="nb-NO" sz="1200">
                <a:latin typeface="Calibri" pitchFamily="34" charset="0"/>
              </a:rPr>
            </a:br>
            <a:r>
              <a:rPr lang="nb-NO" sz="1200">
                <a:latin typeface="Calibri" pitchFamily="34" charset="0"/>
              </a:rPr>
              <a:t>		(but not in any way that suggests that they endorse you or your use of the work). </a:t>
            </a:r>
          </a:p>
        </p:txBody>
      </p:sp>
      <p:pic>
        <p:nvPicPr>
          <p:cNvPr id="143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75" y="3284538"/>
            <a:ext cx="11699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67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lassholder for lysbildenummer 3"/>
          <p:cNvSpPr>
            <a:spLocks noGrp="1"/>
          </p:cNvSpPr>
          <p:nvPr>
            <p:ph type="sldNum" sz="quarter" idx="10"/>
          </p:nvPr>
        </p:nvSpPr>
        <p:spPr>
          <a:xfrm>
            <a:off x="460375" y="6556375"/>
            <a:ext cx="411163" cy="106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smtClean="0"/>
              <a:t>Page </a:t>
            </a:r>
            <a:fld id="{3482BC75-0206-4FF5-B85B-C65BF14D9EA1}" type="slidenum">
              <a:rPr lang="de-DE" smtClean="0"/>
              <a:pPr eaLnBrk="1" hangingPunct="1"/>
              <a:t>3</a:t>
            </a:fld>
            <a:endParaRPr lang="de-DE" smtClean="0"/>
          </a:p>
        </p:txBody>
      </p:sp>
      <p:sp>
        <p:nvSpPr>
          <p:cNvPr id="15363" name="Rectangle 2"/>
          <p:cNvSpPr>
            <a:spLocks noGrp="1" noChangeArrowheads="1"/>
          </p:cNvSpPr>
          <p:nvPr>
            <p:ph type="title"/>
          </p:nvPr>
        </p:nvSpPr>
        <p:spPr>
          <a:xfrm>
            <a:off x="457200" y="638175"/>
            <a:ext cx="6151563" cy="400050"/>
          </a:xfrm>
        </p:spPr>
        <p:txBody>
          <a:bodyPr/>
          <a:lstStyle/>
          <a:p>
            <a:pPr eaLnBrk="1" hangingPunct="1"/>
            <a:r>
              <a:rPr lang="en-US" smtClean="0"/>
              <a:t>Revision History</a:t>
            </a:r>
          </a:p>
        </p:txBody>
      </p:sp>
      <p:sp>
        <p:nvSpPr>
          <p:cNvPr id="15364"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gn="ctr" eaLnBrk="0" hangingPunct="0"/>
            <a:endParaRPr lang="nb-NO"/>
          </a:p>
        </p:txBody>
      </p:sp>
      <p:graphicFrame>
        <p:nvGraphicFramePr>
          <p:cNvPr id="9" name="Tabell 8"/>
          <p:cNvGraphicFramePr>
            <a:graphicFrameLocks noGrp="1"/>
          </p:cNvGraphicFramePr>
          <p:nvPr>
            <p:extLst>
              <p:ext uri="{D42A27DB-BD31-4B8C-83A1-F6EECF244321}">
                <p14:modId xmlns:p14="http://schemas.microsoft.com/office/powerpoint/2010/main" val="2480873586"/>
              </p:ext>
            </p:extLst>
          </p:nvPr>
        </p:nvGraphicFramePr>
        <p:xfrm>
          <a:off x="468313" y="1346200"/>
          <a:ext cx="8224837" cy="4480269"/>
        </p:xfrm>
        <a:graphic>
          <a:graphicData uri="http://schemas.openxmlformats.org/drawingml/2006/table">
            <a:tbl>
              <a:tblPr firstRow="1" bandRow="1">
                <a:tableStyleId>{5C22544A-7EE6-4342-B048-85BDC9FD1C3A}</a:tableStyleId>
              </a:tblPr>
              <a:tblGrid>
                <a:gridCol w="819907"/>
                <a:gridCol w="1017373"/>
                <a:gridCol w="1351825"/>
                <a:gridCol w="743287"/>
                <a:gridCol w="4292445"/>
              </a:tblGrid>
              <a:tr h="274279">
                <a:tc>
                  <a:txBody>
                    <a:bodyPr/>
                    <a:lstStyle/>
                    <a:p>
                      <a:r>
                        <a:rPr lang="nb-NO" sz="1200" dirty="0" err="1" smtClean="0"/>
                        <a:t>Version</a:t>
                      </a:r>
                      <a:endParaRPr lang="nb-NO" sz="1200" dirty="0"/>
                    </a:p>
                  </a:txBody>
                  <a:tcPr marL="91435" marR="91435" marT="45711" marB="45711"/>
                </a:tc>
                <a:tc>
                  <a:txBody>
                    <a:bodyPr/>
                    <a:lstStyle/>
                    <a:p>
                      <a:r>
                        <a:rPr lang="nb-NO" sz="1200" dirty="0" smtClean="0"/>
                        <a:t>Date</a:t>
                      </a:r>
                      <a:endParaRPr lang="nb-NO" sz="1200" dirty="0"/>
                    </a:p>
                  </a:txBody>
                  <a:tcPr marL="91435" marR="91435" marT="45711" marB="45711"/>
                </a:tc>
                <a:tc>
                  <a:txBody>
                    <a:bodyPr/>
                    <a:lstStyle/>
                    <a:p>
                      <a:r>
                        <a:rPr lang="nb-NO" sz="1200" dirty="0" smtClean="0"/>
                        <a:t>Editor</a:t>
                      </a:r>
                      <a:endParaRPr lang="nb-NO" sz="1200" dirty="0"/>
                    </a:p>
                  </a:txBody>
                  <a:tcPr marL="91435" marR="91435" marT="45711" marB="45711"/>
                </a:tc>
                <a:tc>
                  <a:txBody>
                    <a:bodyPr/>
                    <a:lstStyle/>
                    <a:p>
                      <a:r>
                        <a:rPr lang="nb-NO" sz="1200" dirty="0" smtClean="0"/>
                        <a:t>Org</a:t>
                      </a:r>
                      <a:endParaRPr lang="nb-NO" sz="1200" dirty="0"/>
                    </a:p>
                  </a:txBody>
                  <a:tcPr marL="91435" marR="91435" marT="45711" marB="45711"/>
                </a:tc>
                <a:tc>
                  <a:txBody>
                    <a:bodyPr/>
                    <a:lstStyle/>
                    <a:p>
                      <a:r>
                        <a:rPr lang="nb-NO" sz="1200" dirty="0" err="1" smtClean="0"/>
                        <a:t>Description</a:t>
                      </a:r>
                      <a:endParaRPr lang="nb-NO" sz="1200" dirty="0"/>
                    </a:p>
                  </a:txBody>
                  <a:tcPr marL="91435" marR="91435" marT="45711" marB="45711"/>
                </a:tc>
              </a:tr>
              <a:tr h="822849">
                <a:tc>
                  <a:txBody>
                    <a:bodyPr/>
                    <a:lstStyle/>
                    <a:p>
                      <a:r>
                        <a:rPr lang="nb-NO" sz="1200" dirty="0" smtClean="0"/>
                        <a:t>1.00</a:t>
                      </a:r>
                      <a:endParaRPr lang="nb-NO" sz="1200" dirty="0"/>
                    </a:p>
                  </a:txBody>
                  <a:tcPr marL="91435" marR="91435" marT="45711" marB="45711"/>
                </a:tc>
                <a:tc>
                  <a:txBody>
                    <a:bodyPr/>
                    <a:lstStyle/>
                    <a:p>
                      <a:r>
                        <a:rPr lang="nb-NO" sz="1200" dirty="0" smtClean="0"/>
                        <a:t>01.06.2011</a:t>
                      </a:r>
                      <a:endParaRPr lang="nb-NO" sz="1200" dirty="0"/>
                    </a:p>
                  </a:txBody>
                  <a:tcPr marL="91435" marR="91435" marT="45711" marB="45711"/>
                </a:tc>
                <a:tc>
                  <a:txBody>
                    <a:bodyPr/>
                    <a:lstStyle/>
                    <a:p>
                      <a:r>
                        <a:rPr lang="nb-NO" sz="1200" dirty="0" smtClean="0"/>
                        <a:t>Giancarlo De Stefano,</a:t>
                      </a:r>
                    </a:p>
                    <a:p>
                      <a:r>
                        <a:rPr lang="nb-NO" sz="1200" dirty="0" smtClean="0"/>
                        <a:t>Leonardo Bertini</a:t>
                      </a:r>
                    </a:p>
                  </a:txBody>
                  <a:tcPr marL="91435" marR="91435"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dirty="0" smtClean="0"/>
                        <a:t>Consip</a:t>
                      </a:r>
                    </a:p>
                  </a:txBody>
                  <a:tcPr marL="91435" marR="91435"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dirty="0" smtClean="0"/>
                        <a:t>First release</a:t>
                      </a:r>
                    </a:p>
                  </a:txBody>
                  <a:tcPr marL="91435" marR="91435" marT="45711" marB="45711"/>
                </a:tc>
              </a:tr>
              <a:tr h="457136">
                <a:tc>
                  <a:txBody>
                    <a:bodyPr/>
                    <a:lstStyle/>
                    <a:p>
                      <a:r>
                        <a:rPr lang="nb-NO" sz="1200" dirty="0" smtClean="0"/>
                        <a:t>1.0.1</a:t>
                      </a:r>
                      <a:endParaRPr lang="nb-NO" sz="1200" dirty="0"/>
                    </a:p>
                  </a:txBody>
                  <a:tcPr marL="91435" marR="91435" marT="45711" marB="45711"/>
                </a:tc>
                <a:tc>
                  <a:txBody>
                    <a:bodyPr/>
                    <a:lstStyle/>
                    <a:p>
                      <a:r>
                        <a:rPr lang="nb-NO" sz="1200" dirty="0" smtClean="0"/>
                        <a:t>30.06.2012</a:t>
                      </a:r>
                      <a:endParaRPr lang="nb-NO" sz="1200" dirty="0"/>
                    </a:p>
                  </a:txBody>
                  <a:tcPr marL="91435" marR="91435" marT="45711" marB="45711"/>
                </a:tc>
                <a:tc>
                  <a:txBody>
                    <a:bodyPr/>
                    <a:lstStyle/>
                    <a:p>
                      <a:r>
                        <a:rPr lang="nb-NO" sz="1200" dirty="0" smtClean="0"/>
                        <a:t>Giancarlo De Stefano</a:t>
                      </a:r>
                      <a:endParaRPr lang="nb-NO" sz="1200" dirty="0"/>
                    </a:p>
                  </a:txBody>
                  <a:tcPr marL="91435" marR="91435"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dirty="0" smtClean="0"/>
                        <a:t>Consip</a:t>
                      </a:r>
                    </a:p>
                  </a:txBody>
                  <a:tcPr marL="91435" marR="91435"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1200" kern="1200" dirty="0" smtClean="0">
                          <a:solidFill>
                            <a:schemeClr val="dk1"/>
                          </a:solidFill>
                          <a:latin typeface="+mn-lt"/>
                          <a:ea typeface="+mn-ea"/>
                          <a:cs typeface="+mn-cs"/>
                        </a:rPr>
                        <a:t>Editorial update for </a:t>
                      </a:r>
                      <a:r>
                        <a:rPr lang="nb-NO" sz="1200" kern="1200" dirty="0" smtClean="0">
                          <a:solidFill>
                            <a:schemeClr val="dk1"/>
                          </a:solidFill>
                          <a:latin typeface="+mn-lt"/>
                          <a:ea typeface="+mn-ea"/>
                          <a:cs typeface="+mn-cs"/>
                        </a:rPr>
                        <a:t>full alignement </a:t>
                      </a:r>
                      <a:r>
                        <a:rPr lang="nb-NO" sz="1200" kern="1200" dirty="0" smtClean="0">
                          <a:solidFill>
                            <a:schemeClr val="dk1"/>
                          </a:solidFill>
                          <a:latin typeface="+mn-lt"/>
                          <a:ea typeface="+mn-ea"/>
                          <a:cs typeface="+mn-cs"/>
                        </a:rPr>
                        <a:t>with PEPPOL EIA Release 4 and Transfer of Ownership</a:t>
                      </a:r>
                      <a:endParaRPr lang="nb-NO" sz="1200" kern="1200" dirty="0">
                        <a:solidFill>
                          <a:schemeClr val="dk1"/>
                        </a:solidFill>
                        <a:latin typeface="+mn-lt"/>
                        <a:ea typeface="+mn-ea"/>
                        <a:cs typeface="+mn-cs"/>
                      </a:endParaRPr>
                    </a:p>
                  </a:txBody>
                  <a:tcPr marL="91435" marR="91435" marT="45711" marB="45711"/>
                </a:tc>
              </a:tr>
              <a:tr h="365708">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r h="365708">
                <a:tc>
                  <a:txBody>
                    <a:bodyPr/>
                    <a:lstStyle/>
                    <a:p>
                      <a:endParaRPr lang="nb-NO" sz="1800" dirty="0"/>
                    </a:p>
                  </a:txBody>
                  <a:tcPr marL="91435" marR="91435" marT="45711" marB="45711"/>
                </a:tc>
                <a:tc>
                  <a:txBody>
                    <a:bodyPr/>
                    <a:lstStyle/>
                    <a:p>
                      <a:endParaRPr lang="nb-NO" sz="1800" dirty="0"/>
                    </a:p>
                  </a:txBody>
                  <a:tcPr marL="91435" marR="91435" marT="45711" marB="45711"/>
                </a:tc>
                <a:tc>
                  <a:txBody>
                    <a:bodyPr/>
                    <a:lstStyle/>
                    <a:p>
                      <a:endParaRPr lang="nb-NO" sz="1800"/>
                    </a:p>
                  </a:txBody>
                  <a:tcPr marL="91435" marR="91435" marT="45711" marB="45711"/>
                </a:tc>
                <a:tc>
                  <a:txBody>
                    <a:bodyPr/>
                    <a:lstStyle/>
                    <a:p>
                      <a:endParaRPr lang="nb-NO" sz="1800" dirty="0"/>
                    </a:p>
                  </a:txBody>
                  <a:tcPr marL="91435" marR="91435" marT="45711" marB="45711"/>
                </a:tc>
                <a:tc>
                  <a:txBody>
                    <a:bodyPr/>
                    <a:lstStyle/>
                    <a:p>
                      <a:endParaRPr lang="nb-NO" sz="1800" dirty="0"/>
                    </a:p>
                  </a:txBody>
                  <a:tcPr marL="91435" marR="91435" marT="45711" marB="45711"/>
                </a:tc>
              </a:tr>
            </a:tbl>
          </a:graphicData>
        </a:graphic>
      </p:graphicFrame>
    </p:spTree>
    <p:extLst>
      <p:ext uri="{BB962C8B-B14F-4D97-AF65-F5344CB8AC3E}">
        <p14:creationId xmlns:p14="http://schemas.microsoft.com/office/powerpoint/2010/main" val="1970857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a:xfrm>
            <a:off x="374650" y="2038350"/>
            <a:ext cx="4191000" cy="4076700"/>
          </a:xfrm>
          <a:prstGeom prst="roundRect">
            <a:avLst/>
          </a:prstGeom>
          <a:solidFill>
            <a:schemeClr val="accent6">
              <a:lumMod val="20000"/>
              <a:lumOff val="80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48" name="Rounded Rectangle 47"/>
          <p:cNvSpPr/>
          <p:nvPr/>
        </p:nvSpPr>
        <p:spPr>
          <a:xfrm>
            <a:off x="2705100" y="2101850"/>
            <a:ext cx="1619250" cy="15430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46" name="TextBox 45"/>
          <p:cNvSpPr txBox="1">
            <a:spLocks noChangeArrowheads="1"/>
          </p:cNvSpPr>
          <p:nvPr/>
        </p:nvSpPr>
        <p:spPr bwMode="auto">
          <a:xfrm>
            <a:off x="314325" y="4595813"/>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Publish tender</a:t>
            </a:r>
          </a:p>
          <a:p>
            <a:r>
              <a:rPr lang="en-US"/>
              <a:t>notice in OJEU (+NAT)</a:t>
            </a:r>
            <a:endParaRPr lang="en-GB"/>
          </a:p>
        </p:txBody>
      </p:sp>
      <p:sp>
        <p:nvSpPr>
          <p:cNvPr id="146" name="TextBox 145"/>
          <p:cNvSpPr txBox="1">
            <a:spLocks noChangeArrowheads="1"/>
          </p:cNvSpPr>
          <p:nvPr/>
        </p:nvSpPr>
        <p:spPr bwMode="auto">
          <a:xfrm>
            <a:off x="3168650" y="2074863"/>
            <a:ext cx="12239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solidFill>
                  <a:srgbClr val="38393A"/>
                </a:solidFill>
                <a:latin typeface="Arial Narrow" pitchFamily="34" charset="0"/>
              </a:rPr>
              <a:t>eCatalogue </a:t>
            </a:r>
            <a:r>
              <a:rPr lang="en-AU" sz="1600" b="1" dirty="0" err="1" smtClean="0">
                <a:solidFill>
                  <a:srgbClr val="38393A"/>
                </a:solidFill>
                <a:latin typeface="Arial Narrow" pitchFamily="34" charset="0"/>
              </a:rPr>
              <a:t>componentsor</a:t>
            </a:r>
            <a:r>
              <a:rPr lang="en-AU" sz="1600" b="1" dirty="0" smtClean="0">
                <a:solidFill>
                  <a:srgbClr val="38393A"/>
                </a:solidFill>
                <a:latin typeface="Arial Narrow" pitchFamily="34" charset="0"/>
              </a:rPr>
              <a:t> tool</a:t>
            </a:r>
            <a:endParaRPr lang="en-GB" sz="1600" b="1" dirty="0">
              <a:solidFill>
                <a:srgbClr val="38393A"/>
              </a:solidFill>
              <a:latin typeface="Arial Narrow" pitchFamily="34" charset="0"/>
            </a:endParaRPr>
          </a:p>
        </p:txBody>
      </p:sp>
      <p:sp>
        <p:nvSpPr>
          <p:cNvPr id="43" name="Tittel 42"/>
          <p:cNvSpPr>
            <a:spLocks noGrp="1"/>
          </p:cNvSpPr>
          <p:nvPr>
            <p:ph type="title" idx="4294967295"/>
          </p:nvPr>
        </p:nvSpPr>
        <p:spPr>
          <a:xfrm>
            <a:off x="463550" y="436563"/>
            <a:ext cx="6400800" cy="619125"/>
          </a:xfrm>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sz="2800" dirty="0" smtClean="0"/>
              <a:t>The Pre-award process 1/2– Preparing the call for tender</a:t>
            </a:r>
          </a:p>
        </p:txBody>
      </p:sp>
      <p:graphicFrame>
        <p:nvGraphicFramePr>
          <p:cNvPr id="17" name="Table 16"/>
          <p:cNvGraphicFramePr>
            <a:graphicFrameLocks noGrp="1"/>
          </p:cNvGraphicFramePr>
          <p:nvPr>
            <p:extLst>
              <p:ext uri="{D42A27DB-BD31-4B8C-83A1-F6EECF244321}">
                <p14:modId xmlns:p14="http://schemas.microsoft.com/office/powerpoint/2010/main" val="2104956731"/>
              </p:ext>
            </p:extLst>
          </p:nvPr>
        </p:nvGraphicFramePr>
        <p:xfrm>
          <a:off x="2957513" y="2903538"/>
          <a:ext cx="1286510" cy="641033"/>
        </p:xfrm>
        <a:graphic>
          <a:graphicData uri="http://schemas.openxmlformats.org/drawingml/2006/table">
            <a:tbl>
              <a:tblPr/>
              <a:tblGrid>
                <a:gridCol w="254000"/>
                <a:gridCol w="268605"/>
                <a:gridCol w="301625"/>
                <a:gridCol w="208280"/>
                <a:gridCol w="2540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smtClean="0">
                        <a:ln>
                          <a:noFill/>
                        </a:ln>
                        <a:solidFill>
                          <a:srgbClr val="707173"/>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grpSp>
        <p:nvGrpSpPr>
          <p:cNvPr id="34" name="Gruppe 33"/>
          <p:cNvGrpSpPr>
            <a:grpSpLocks/>
          </p:cNvGrpSpPr>
          <p:nvPr/>
        </p:nvGrpSpPr>
        <p:grpSpPr bwMode="auto">
          <a:xfrm>
            <a:off x="425450" y="1198563"/>
            <a:ext cx="3976688" cy="896937"/>
            <a:chOff x="425217" y="1198218"/>
            <a:chExt cx="3977576" cy="897282"/>
          </a:xfrm>
        </p:grpSpPr>
        <p:pic>
          <p:nvPicPr>
            <p:cNvPr id="15773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217" y="1219200"/>
              <a:ext cx="936206" cy="8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31" name="TextBox 147"/>
            <p:cNvSpPr txBox="1">
              <a:spLocks noChangeArrowheads="1"/>
            </p:cNvSpPr>
            <p:nvPr/>
          </p:nvSpPr>
          <p:spPr bwMode="auto">
            <a:xfrm>
              <a:off x="1416848" y="1198218"/>
              <a:ext cx="1544357" cy="6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AU" b="1" dirty="0">
                  <a:solidFill>
                    <a:srgbClr val="996600"/>
                  </a:solidFill>
                  <a:ea typeface="ＭＳ Ｐゴシック" pitchFamily="34" charset="-128"/>
                  <a:cs typeface="Verdana" pitchFamily="34" charset="0"/>
                </a:rPr>
                <a:t>Contracting </a:t>
              </a:r>
            </a:p>
            <a:p>
              <a:pPr eaLnBrk="0" hangingPunct="0"/>
              <a:r>
                <a:rPr lang="en-AU" b="1" dirty="0">
                  <a:solidFill>
                    <a:srgbClr val="996600"/>
                  </a:solidFill>
                  <a:ea typeface="ＭＳ Ｐゴシック" pitchFamily="34" charset="-128"/>
                  <a:cs typeface="Verdana" pitchFamily="34" charset="0"/>
                </a:rPr>
                <a:t>Authority</a:t>
              </a:r>
              <a:endParaRPr lang="en-GB" b="1" dirty="0">
                <a:solidFill>
                  <a:srgbClr val="996600"/>
                </a:solidFill>
                <a:ea typeface="ＭＳ Ｐゴシック" pitchFamily="34" charset="-128"/>
                <a:cs typeface="Verdana" pitchFamily="34" charset="0"/>
              </a:endParaRPr>
            </a:p>
          </p:txBody>
        </p:sp>
        <p:pic>
          <p:nvPicPr>
            <p:cNvPr id="157732" name="Picture 1" descr="D:\MyDocuments\My Pictures\Microsoft Clip Organizer\j043263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6222" y="1428750"/>
              <a:ext cx="566826"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73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7434" y="1447800"/>
              <a:ext cx="97535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TextBox 24"/>
          <p:cNvSpPr txBox="1">
            <a:spLocks noChangeArrowheads="1"/>
          </p:cNvSpPr>
          <p:nvPr/>
        </p:nvSpPr>
        <p:spPr bwMode="auto">
          <a:xfrm>
            <a:off x="341313" y="3776663"/>
            <a:ext cx="24193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List qualification </a:t>
            </a:r>
          </a:p>
          <a:p>
            <a:r>
              <a:rPr lang="en-US"/>
              <a:t>criteria and  requested documents</a:t>
            </a:r>
            <a:endParaRPr lang="en-GB"/>
          </a:p>
        </p:txBody>
      </p:sp>
      <p:sp>
        <p:nvSpPr>
          <p:cNvPr id="26" name="TextBox 25"/>
          <p:cNvSpPr txBox="1">
            <a:spLocks noChangeArrowheads="1"/>
          </p:cNvSpPr>
          <p:nvPr/>
        </p:nvSpPr>
        <p:spPr bwMode="auto">
          <a:xfrm>
            <a:off x="504825" y="2276475"/>
            <a:ext cx="1822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Specify goods and services required</a:t>
            </a:r>
            <a:endParaRPr lang="en-GB"/>
          </a:p>
        </p:txBody>
      </p:sp>
      <p:cxnSp>
        <p:nvCxnSpPr>
          <p:cNvPr id="28" name="Elbow Connector 46"/>
          <p:cNvCxnSpPr/>
          <p:nvPr/>
        </p:nvCxnSpPr>
        <p:spPr>
          <a:xfrm>
            <a:off x="1700189" y="4259618"/>
            <a:ext cx="1105468" cy="1"/>
          </a:xfrm>
          <a:prstGeom prst="bentConnector3">
            <a:avLst>
              <a:gd name="adj1" fmla="val 50000"/>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711326" y="3708400"/>
            <a:ext cx="1619250" cy="10350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cxnSp>
        <p:nvCxnSpPr>
          <p:cNvPr id="31" name="Elbow Connector 46"/>
          <p:cNvCxnSpPr/>
          <p:nvPr/>
        </p:nvCxnSpPr>
        <p:spPr>
          <a:xfrm flipV="1">
            <a:off x="1546137" y="3042597"/>
            <a:ext cx="1113565" cy="406"/>
          </a:xfrm>
          <a:prstGeom prst="bentConnector3">
            <a:avLst>
              <a:gd name="adj1" fmla="val 50000"/>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sp>
        <p:nvSpPr>
          <p:cNvPr id="23" name="TextBox 22"/>
          <p:cNvSpPr txBox="1">
            <a:spLocks noChangeArrowheads="1"/>
          </p:cNvSpPr>
          <p:nvPr/>
        </p:nvSpPr>
        <p:spPr bwMode="auto">
          <a:xfrm>
            <a:off x="2959100" y="4159250"/>
            <a:ext cx="1290638" cy="6397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buFont typeface="Arial" pitchFamily="34" charset="0"/>
              <a:buChar char="•"/>
            </a:pPr>
            <a:r>
              <a:rPr lang="en-AU" sz="1200" b="1"/>
              <a:t> Evidences</a:t>
            </a:r>
          </a:p>
          <a:p>
            <a:pPr>
              <a:buFont typeface="Arial" pitchFamily="34" charset="0"/>
              <a:buChar char="•"/>
            </a:pPr>
            <a:r>
              <a:rPr lang="en-AU" sz="1200" b="1"/>
              <a:t> Attestations</a:t>
            </a:r>
          </a:p>
          <a:p>
            <a:pPr>
              <a:buFont typeface="Arial" pitchFamily="34" charset="0"/>
              <a:buChar char="•"/>
            </a:pPr>
            <a:r>
              <a:rPr lang="en-AU" sz="1200" b="1"/>
              <a:t> Qualifications</a:t>
            </a:r>
            <a:endParaRPr lang="en-GB" sz="1200" b="1"/>
          </a:p>
        </p:txBody>
      </p:sp>
      <p:sp>
        <p:nvSpPr>
          <p:cNvPr id="45" name="Rounded Rectangle 44"/>
          <p:cNvSpPr/>
          <p:nvPr/>
        </p:nvSpPr>
        <p:spPr>
          <a:xfrm>
            <a:off x="4762500" y="2026940"/>
            <a:ext cx="4191000" cy="4076700"/>
          </a:xfrm>
          <a:prstGeom prst="roundRect">
            <a:avLst/>
          </a:prstGeom>
          <a:solidFill>
            <a:schemeClr val="accent3">
              <a:lumMod val="40000"/>
              <a:lumOff val="60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pic>
        <p:nvPicPr>
          <p:cNvPr id="15774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7075" y="1162844"/>
            <a:ext cx="87471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42" name="TextBox 31"/>
          <p:cNvSpPr txBox="1">
            <a:spLocks noChangeArrowheads="1"/>
          </p:cNvSpPr>
          <p:nvPr/>
        </p:nvSpPr>
        <p:spPr bwMode="auto">
          <a:xfrm>
            <a:off x="6705426" y="1268760"/>
            <a:ext cx="13516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b="1" dirty="0">
                <a:solidFill>
                  <a:schemeClr val="accent4">
                    <a:lumMod val="75000"/>
                  </a:schemeClr>
                </a:solidFill>
              </a:rPr>
              <a:t>Economic </a:t>
            </a:r>
          </a:p>
          <a:p>
            <a:r>
              <a:rPr lang="en-AU" b="1" dirty="0">
                <a:solidFill>
                  <a:schemeClr val="accent4">
                    <a:lumMod val="75000"/>
                  </a:schemeClr>
                </a:solidFill>
              </a:rPr>
              <a:t>Operators</a:t>
            </a:r>
          </a:p>
        </p:txBody>
      </p:sp>
      <p:pic>
        <p:nvPicPr>
          <p:cNvPr id="49" name="Grafik 28" descr="logo_icon.jpg"/>
          <p:cNvPicPr>
            <a:picLocks noChangeAspect="1"/>
          </p:cNvPicPr>
          <p:nvPr>
            <p:custDataLst>
              <p:tags r:id="rId1"/>
            </p:custDataLst>
          </p:nvPr>
        </p:nvPicPr>
        <p:blipFill>
          <a:blip r:embed="rId9">
            <a:extLst>
              <a:ext uri="{28A0092B-C50C-407E-A947-70E740481C1C}">
                <a14:useLocalDpi xmlns:a14="http://schemas.microsoft.com/office/drawing/2010/main" val="0"/>
              </a:ext>
            </a:extLst>
          </a:blip>
          <a:srcRect r="1070"/>
          <a:stretch>
            <a:fillRect/>
          </a:stretch>
        </p:blipFill>
        <p:spPr bwMode="auto">
          <a:xfrm>
            <a:off x="2851150" y="2165350"/>
            <a:ext cx="338138" cy="349250"/>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cxnSp>
        <p:nvCxnSpPr>
          <p:cNvPr id="55" name="Elbow Connector 46"/>
          <p:cNvCxnSpPr/>
          <p:nvPr/>
        </p:nvCxnSpPr>
        <p:spPr>
          <a:xfrm flipV="1">
            <a:off x="2814535" y="5000733"/>
            <a:ext cx="1113565" cy="406"/>
          </a:xfrm>
          <a:prstGeom prst="bentConnector3">
            <a:avLst>
              <a:gd name="adj1" fmla="val 50000"/>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pic>
        <p:nvPicPr>
          <p:cNvPr id="15774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6388" y="4781550"/>
            <a:ext cx="8382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7746" name="Group 50"/>
          <p:cNvGrpSpPr>
            <a:grpSpLocks/>
          </p:cNvGrpSpPr>
          <p:nvPr/>
        </p:nvGrpSpPr>
        <p:grpSpPr bwMode="auto">
          <a:xfrm>
            <a:off x="5187950" y="4641850"/>
            <a:ext cx="3660775" cy="649288"/>
            <a:chOff x="3268" y="2924"/>
            <a:chExt cx="2306" cy="409"/>
          </a:xfrm>
        </p:grpSpPr>
        <p:sp>
          <p:nvSpPr>
            <p:cNvPr id="157747" name="TextBox 29"/>
            <p:cNvSpPr txBox="1">
              <a:spLocks noChangeArrowheads="1"/>
            </p:cNvSpPr>
            <p:nvPr/>
          </p:nvSpPr>
          <p:spPr bwMode="auto">
            <a:xfrm>
              <a:off x="3730" y="2924"/>
              <a:ext cx="18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Retrieve tender</a:t>
              </a:r>
            </a:p>
            <a:p>
              <a:r>
                <a:rPr lang="en-US"/>
                <a:t>notice from OJEU (or NAT)</a:t>
              </a:r>
              <a:endParaRPr lang="en-GB"/>
            </a:p>
          </p:txBody>
        </p:sp>
        <p:cxnSp>
          <p:nvCxnSpPr>
            <p:cNvPr id="33" name="Elbow Connector 46"/>
            <p:cNvCxnSpPr/>
            <p:nvPr/>
          </p:nvCxnSpPr>
          <p:spPr>
            <a:xfrm>
              <a:off x="3278" y="3131"/>
              <a:ext cx="422" cy="3"/>
            </a:xfrm>
            <a:prstGeom prst="bentConnector3">
              <a:avLst>
                <a:gd name="adj1" fmla="val 50000"/>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grpSp>
      <p:grpSp>
        <p:nvGrpSpPr>
          <p:cNvPr id="157749" name="Group 53"/>
          <p:cNvGrpSpPr>
            <a:grpSpLocks/>
          </p:cNvGrpSpPr>
          <p:nvPr/>
        </p:nvGrpSpPr>
        <p:grpSpPr bwMode="auto">
          <a:xfrm>
            <a:off x="5205413" y="5395913"/>
            <a:ext cx="3111500" cy="657225"/>
            <a:chOff x="3279" y="3399"/>
            <a:chExt cx="1960" cy="414"/>
          </a:xfrm>
        </p:grpSpPr>
        <p:sp>
          <p:nvSpPr>
            <p:cNvPr id="157750" name="TextBox 36"/>
            <p:cNvSpPr txBox="1">
              <a:spLocks noChangeArrowheads="1"/>
            </p:cNvSpPr>
            <p:nvPr/>
          </p:nvSpPr>
          <p:spPr bwMode="auto">
            <a:xfrm>
              <a:off x="3730" y="3399"/>
              <a:ext cx="15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Retrieve/receive</a:t>
              </a:r>
              <a:br>
                <a:rPr lang="en-US"/>
              </a:br>
              <a:r>
                <a:rPr lang="en-US"/>
                <a:t>tender documentation</a:t>
              </a:r>
              <a:endParaRPr lang="en-GB"/>
            </a:p>
          </p:txBody>
        </p:sp>
        <p:cxnSp>
          <p:nvCxnSpPr>
            <p:cNvPr id="38" name="Elbow Connector 46"/>
            <p:cNvCxnSpPr/>
            <p:nvPr/>
          </p:nvCxnSpPr>
          <p:spPr>
            <a:xfrm>
              <a:off x="3292" y="3609"/>
              <a:ext cx="422" cy="2"/>
            </a:xfrm>
            <a:prstGeom prst="bentConnector3">
              <a:avLst>
                <a:gd name="adj1" fmla="val 50000"/>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grpSp>
      <p:grpSp>
        <p:nvGrpSpPr>
          <p:cNvPr id="157752" name="Group 56"/>
          <p:cNvGrpSpPr>
            <a:grpSpLocks/>
          </p:cNvGrpSpPr>
          <p:nvPr/>
        </p:nvGrpSpPr>
        <p:grpSpPr bwMode="auto">
          <a:xfrm>
            <a:off x="493713" y="5372100"/>
            <a:ext cx="4630737" cy="922338"/>
            <a:chOff x="311" y="3384"/>
            <a:chExt cx="2917" cy="581"/>
          </a:xfrm>
        </p:grpSpPr>
        <p:pic>
          <p:nvPicPr>
            <p:cNvPr id="15775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 y="3384"/>
              <a:ext cx="717"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7754" name="Group 58"/>
            <p:cNvGrpSpPr>
              <a:grpSpLocks/>
            </p:cNvGrpSpPr>
            <p:nvPr/>
          </p:nvGrpSpPr>
          <p:grpSpPr bwMode="auto">
            <a:xfrm>
              <a:off x="311" y="3384"/>
              <a:ext cx="2235" cy="581"/>
              <a:chOff x="311" y="3384"/>
              <a:chExt cx="2235" cy="581"/>
            </a:xfrm>
          </p:grpSpPr>
          <p:sp>
            <p:nvSpPr>
              <p:cNvPr id="42" name="TextBox 41"/>
              <p:cNvSpPr txBox="1">
                <a:spLocks noChangeArrowheads="1"/>
              </p:cNvSpPr>
              <p:nvPr/>
            </p:nvSpPr>
            <p:spPr bwMode="auto">
              <a:xfrm>
                <a:off x="311" y="3415"/>
                <a:ext cx="14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Publish/send  tender documentation</a:t>
                </a:r>
                <a:endParaRPr lang="en-GB"/>
              </a:p>
            </p:txBody>
          </p:sp>
          <p:pic>
            <p:nvPicPr>
              <p:cNvPr id="44" name="Picture 1" descr="D:\MyDocuments\My Pictures\Microsoft Clip Organizer\j043263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 y="3384"/>
                <a:ext cx="494"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Elbow Connector 46"/>
              <p:cNvCxnSpPr/>
              <p:nvPr/>
            </p:nvCxnSpPr>
            <p:spPr>
              <a:xfrm>
                <a:off x="1670" y="3625"/>
                <a:ext cx="422" cy="2"/>
              </a:xfrm>
              <a:prstGeom prst="bentConnector3">
                <a:avLst>
                  <a:gd name="adj1" fmla="val 50000"/>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grpSp>
      </p:grpSp>
      <p:sp>
        <p:nvSpPr>
          <p:cNvPr id="51" name="TextBox 50"/>
          <p:cNvSpPr txBox="1">
            <a:spLocks noChangeArrowheads="1"/>
          </p:cNvSpPr>
          <p:nvPr/>
        </p:nvSpPr>
        <p:spPr bwMode="auto">
          <a:xfrm>
            <a:off x="3222625" y="3683000"/>
            <a:ext cx="1905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a:solidFill>
                  <a:srgbClr val="38393A"/>
                </a:solidFill>
                <a:latin typeface="Arial Narrow" pitchFamily="34" charset="0"/>
              </a:rPr>
              <a:t>VCD tool or components</a:t>
            </a:r>
            <a:endParaRPr lang="en-GB" sz="1600" b="1">
              <a:solidFill>
                <a:srgbClr val="38393A"/>
              </a:solidFill>
              <a:latin typeface="Arial Narrow" pitchFamily="34" charset="0"/>
            </a:endParaRPr>
          </a:p>
        </p:txBody>
      </p:sp>
      <p:pic>
        <p:nvPicPr>
          <p:cNvPr id="157759" name="Grafik 28" descr="logo_icon.jpg"/>
          <p:cNvPicPr>
            <a:picLocks noChangeAspect="1"/>
          </p:cNvPicPr>
          <p:nvPr>
            <p:custDataLst>
              <p:tags r:id="rId2"/>
            </p:custDataLst>
          </p:nvPr>
        </p:nvPicPr>
        <p:blipFill>
          <a:blip r:embed="rId9">
            <a:extLst>
              <a:ext uri="{28A0092B-C50C-407E-A947-70E740481C1C}">
                <a14:useLocalDpi xmlns:a14="http://schemas.microsoft.com/office/drawing/2010/main" val="0"/>
              </a:ext>
            </a:extLst>
          </a:blip>
          <a:srcRect r="1070"/>
          <a:stretch>
            <a:fillRect/>
          </a:stretch>
        </p:blipFill>
        <p:spPr bwMode="auto">
          <a:xfrm>
            <a:off x="2914650" y="3784600"/>
            <a:ext cx="338138" cy="349250"/>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spTree>
    <p:extLst>
      <p:ext uri="{BB962C8B-B14F-4D97-AF65-F5344CB8AC3E}">
        <p14:creationId xmlns:p14="http://schemas.microsoft.com/office/powerpoint/2010/main" val="3435152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57741"/>
                                        </p:tgtEl>
                                        <p:attrNameLst>
                                          <p:attrName>style.visibility</p:attrName>
                                        </p:attrNameLst>
                                      </p:cBhvr>
                                      <p:to>
                                        <p:strVal val="visible"/>
                                      </p:to>
                                    </p:set>
                                    <p:animEffect transition="in" filter="wipe(down)">
                                      <p:cBhvr>
                                        <p:cTn id="12" dur="500"/>
                                        <p:tgtEl>
                                          <p:spTgt spid="15774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7742"/>
                                        </p:tgtEl>
                                        <p:attrNameLst>
                                          <p:attrName>style.visibility</p:attrName>
                                        </p:attrNameLst>
                                      </p:cBhvr>
                                      <p:to>
                                        <p:strVal val="visible"/>
                                      </p:to>
                                    </p:set>
                                    <p:animEffect transition="in" filter="wipe(down)">
                                      <p:cBhvr>
                                        <p:cTn id="15" dur="500"/>
                                        <p:tgtEl>
                                          <p:spTgt spid="1577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ssolve">
                                      <p:cBhvr>
                                        <p:cTn id="20" dur="500"/>
                                        <p:tgtEl>
                                          <p:spTgt spid="2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dissolve">
                                      <p:cBhvr>
                                        <p:cTn id="23" dur="500"/>
                                        <p:tgtEl>
                                          <p:spTgt spid="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dissolve">
                                      <p:cBhvr>
                                        <p:cTn id="28" dur="500"/>
                                        <p:tgtEl>
                                          <p:spTgt spid="146"/>
                                        </p:tgtEl>
                                      </p:cBhvr>
                                    </p:animEffect>
                                  </p:childTnLst>
                                </p:cTn>
                              </p:par>
                              <p:par>
                                <p:cTn id="29" presetID="9"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dissolve">
                                      <p:cBhvr>
                                        <p:cTn id="31" dur="500"/>
                                        <p:tgtEl>
                                          <p:spTgt spid="3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dissolve">
                                      <p:cBhvr>
                                        <p:cTn id="34" dur="500"/>
                                        <p:tgtEl>
                                          <p:spTgt spid="48"/>
                                        </p:tgtEl>
                                      </p:cBhvr>
                                    </p:animEffect>
                                  </p:childTnLst>
                                </p:cTn>
                              </p:par>
                              <p:par>
                                <p:cTn id="35" presetID="9"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dissolve">
                                      <p:cBhvr>
                                        <p:cTn id="37" dur="500"/>
                                        <p:tgtEl>
                                          <p:spTgt spid="49"/>
                                        </p:tgtEl>
                                      </p:cBhvr>
                                    </p:animEffect>
                                  </p:childTnLst>
                                </p:cTn>
                              </p:par>
                              <p:par>
                                <p:cTn id="38" presetID="9"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9"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dissolve">
                                      <p:cBhvr>
                                        <p:cTn id="56" dur="500"/>
                                        <p:tgtEl>
                                          <p:spTgt spid="23"/>
                                        </p:tgtEl>
                                      </p:cBhvr>
                                    </p:animEffect>
                                  </p:childTnLst>
                                </p:cTn>
                              </p:par>
                              <p:par>
                                <p:cTn id="57" presetID="22" presetClass="entr" presetSubtype="8" fill="hold" nodeType="withEffect">
                                  <p:stCondLst>
                                    <p:cond delay="0"/>
                                  </p:stCondLst>
                                  <p:childTnLst>
                                    <p:set>
                                      <p:cBhvr>
                                        <p:cTn id="58" dur="1" fill="hold">
                                          <p:stCondLst>
                                            <p:cond delay="0"/>
                                          </p:stCondLst>
                                        </p:cTn>
                                        <p:tgtEl>
                                          <p:spTgt spid="157759"/>
                                        </p:tgtEl>
                                        <p:attrNameLst>
                                          <p:attrName>style.visibility</p:attrName>
                                        </p:attrNameLst>
                                      </p:cBhvr>
                                      <p:to>
                                        <p:strVal val="visible"/>
                                      </p:to>
                                    </p:set>
                                    <p:animEffect transition="in" filter="wipe(left)">
                                      <p:cBhvr>
                                        <p:cTn id="59" dur="500"/>
                                        <p:tgtEl>
                                          <p:spTgt spid="157759"/>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wipe(left)">
                                      <p:cBhvr>
                                        <p:cTn id="62" dur="500"/>
                                        <p:tgtEl>
                                          <p:spTgt spid="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dissolve">
                                      <p:cBhvr>
                                        <p:cTn id="70" dur="500"/>
                                        <p:tgtEl>
                                          <p:spTgt spid="55"/>
                                        </p:tgtEl>
                                      </p:cBhvr>
                                    </p:animEffect>
                                  </p:childTnLst>
                                </p:cTn>
                              </p:par>
                              <p:par>
                                <p:cTn id="71" presetID="22" presetClass="entr" presetSubtype="8" fill="hold" nodeType="withEffect">
                                  <p:stCondLst>
                                    <p:cond delay="0"/>
                                  </p:stCondLst>
                                  <p:childTnLst>
                                    <p:set>
                                      <p:cBhvr>
                                        <p:cTn id="72" dur="1" fill="hold">
                                          <p:stCondLst>
                                            <p:cond delay="0"/>
                                          </p:stCondLst>
                                        </p:cTn>
                                        <p:tgtEl>
                                          <p:spTgt spid="157745"/>
                                        </p:tgtEl>
                                        <p:attrNameLst>
                                          <p:attrName>style.visibility</p:attrName>
                                        </p:attrNameLst>
                                      </p:cBhvr>
                                      <p:to>
                                        <p:strVal val="visible"/>
                                      </p:to>
                                    </p:set>
                                    <p:animEffect transition="in" filter="wipe(left)">
                                      <p:cBhvr>
                                        <p:cTn id="73" dur="500"/>
                                        <p:tgtEl>
                                          <p:spTgt spid="15774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57752"/>
                                        </p:tgtEl>
                                        <p:attrNameLst>
                                          <p:attrName>style.visibility</p:attrName>
                                        </p:attrNameLst>
                                      </p:cBhvr>
                                      <p:to>
                                        <p:strVal val="visible"/>
                                      </p:to>
                                    </p:set>
                                    <p:animEffect transition="in" filter="wipe(left)">
                                      <p:cBhvr>
                                        <p:cTn id="78" dur="1000"/>
                                        <p:tgtEl>
                                          <p:spTgt spid="15775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up)">
                                      <p:cBhvr>
                                        <p:cTn id="83" dur="500"/>
                                        <p:tgtEl>
                                          <p:spTgt spid="45"/>
                                        </p:tgtEl>
                                      </p:cBhvr>
                                    </p:animEffect>
                                  </p:childTnLst>
                                </p:cTn>
                              </p:par>
                              <p:par>
                                <p:cTn id="84" presetID="22" presetClass="entr" presetSubtype="8" fill="hold" nodeType="withEffect">
                                  <p:stCondLst>
                                    <p:cond delay="0"/>
                                  </p:stCondLst>
                                  <p:childTnLst>
                                    <p:set>
                                      <p:cBhvr>
                                        <p:cTn id="85" dur="1" fill="hold">
                                          <p:stCondLst>
                                            <p:cond delay="0"/>
                                          </p:stCondLst>
                                        </p:cTn>
                                        <p:tgtEl>
                                          <p:spTgt spid="157746"/>
                                        </p:tgtEl>
                                        <p:attrNameLst>
                                          <p:attrName>style.visibility</p:attrName>
                                        </p:attrNameLst>
                                      </p:cBhvr>
                                      <p:to>
                                        <p:strVal val="visible"/>
                                      </p:to>
                                    </p:set>
                                    <p:animEffect transition="in" filter="wipe(left)">
                                      <p:cBhvr>
                                        <p:cTn id="86" dur="500"/>
                                        <p:tgtEl>
                                          <p:spTgt spid="15774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57749"/>
                                        </p:tgtEl>
                                        <p:attrNameLst>
                                          <p:attrName>style.visibility</p:attrName>
                                        </p:attrNameLst>
                                      </p:cBhvr>
                                      <p:to>
                                        <p:strVal val="visible"/>
                                      </p:to>
                                    </p:set>
                                    <p:animEffect transition="in" filter="wipe(left)">
                                      <p:cBhvr>
                                        <p:cTn id="91" dur="1000"/>
                                        <p:tgtEl>
                                          <p:spTgt spid="157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6" grpId="0"/>
      <p:bldP spid="146" grpId="0"/>
      <p:bldP spid="25" grpId="0"/>
      <p:bldP spid="26" grpId="0"/>
      <p:bldP spid="83" grpId="0" animBg="1"/>
      <p:bldP spid="23" grpId="0"/>
      <p:bldP spid="45" grpId="0" animBg="1"/>
      <p:bldP spid="157742"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ounded Rectangle 86"/>
          <p:cNvSpPr/>
          <p:nvPr/>
        </p:nvSpPr>
        <p:spPr>
          <a:xfrm>
            <a:off x="251520" y="1752600"/>
            <a:ext cx="4191000" cy="4381500"/>
          </a:xfrm>
          <a:prstGeom prst="roundRect">
            <a:avLst/>
          </a:prstGeom>
          <a:solidFill>
            <a:schemeClr val="accent6">
              <a:lumMod val="20000"/>
              <a:lumOff val="80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pic>
        <p:nvPicPr>
          <p:cNvPr id="4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 y="5146675"/>
            <a:ext cx="7127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1200" y="1171575"/>
            <a:ext cx="679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88"/>
          <p:cNvSpPr txBox="1">
            <a:spLocks noChangeArrowheads="1"/>
          </p:cNvSpPr>
          <p:nvPr/>
        </p:nvSpPr>
        <p:spPr bwMode="auto">
          <a:xfrm>
            <a:off x="1417638" y="1122363"/>
            <a:ext cx="1544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eaLnBrk="0" hangingPunct="0"/>
            <a:r>
              <a:rPr lang="en-AU" b="1" dirty="0">
                <a:solidFill>
                  <a:srgbClr val="996600"/>
                </a:solidFill>
                <a:ea typeface="ＭＳ Ｐゴシック" pitchFamily="34" charset="-128"/>
                <a:cs typeface="Verdana" pitchFamily="34" charset="0"/>
              </a:rPr>
              <a:t>Contracting </a:t>
            </a:r>
          </a:p>
          <a:p>
            <a:pPr eaLnBrk="0" hangingPunct="0"/>
            <a:r>
              <a:rPr lang="en-AU" b="1" dirty="0">
                <a:solidFill>
                  <a:srgbClr val="996600"/>
                </a:solidFill>
                <a:ea typeface="ＭＳ Ｐゴシック" pitchFamily="34" charset="-128"/>
                <a:cs typeface="Verdana" pitchFamily="34" charset="0"/>
              </a:rPr>
              <a:t>Authority</a:t>
            </a:r>
            <a:endParaRPr lang="en-GB" b="1" dirty="0">
              <a:solidFill>
                <a:srgbClr val="996600"/>
              </a:solidFill>
              <a:ea typeface="ＭＳ Ｐゴシック" pitchFamily="34" charset="-128"/>
              <a:cs typeface="Verdana" pitchFamily="34" charset="0"/>
            </a:endParaRPr>
          </a:p>
        </p:txBody>
      </p:sp>
      <p:pic>
        <p:nvPicPr>
          <p:cNvPr id="91"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2613" y="5422900"/>
            <a:ext cx="974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ounded Rectangle 77"/>
          <p:cNvSpPr/>
          <p:nvPr/>
        </p:nvSpPr>
        <p:spPr>
          <a:xfrm>
            <a:off x="4610100" y="1772816"/>
            <a:ext cx="4191000" cy="4343400"/>
          </a:xfrm>
          <a:prstGeom prst="roundRect">
            <a:avLst/>
          </a:prstGeom>
          <a:solidFill>
            <a:schemeClr val="accent3">
              <a:lumMod val="40000"/>
              <a:lumOff val="60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43" name="Tittel 42"/>
          <p:cNvSpPr>
            <a:spLocks noGrp="1"/>
          </p:cNvSpPr>
          <p:nvPr>
            <p:ph type="title" idx="4294967295"/>
          </p:nvPr>
        </p:nvSpPr>
        <p:spPr>
          <a:xfrm>
            <a:off x="476250" y="334963"/>
            <a:ext cx="6413500" cy="785812"/>
          </a:xfrm>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sz="2800" dirty="0" smtClean="0"/>
              <a:t>The Pre-award process 2/2</a:t>
            </a:r>
            <a:r>
              <a:rPr lang="en-GB" sz="2800" dirty="0"/>
              <a:t>– </a:t>
            </a:r>
            <a:r>
              <a:rPr lang="en-GB" sz="2800" dirty="0" smtClean="0"/>
              <a:t>Preparation and submission of tender</a:t>
            </a:r>
          </a:p>
        </p:txBody>
      </p:sp>
      <p:sp>
        <p:nvSpPr>
          <p:cNvPr id="26" name="TextBox 25"/>
          <p:cNvSpPr txBox="1">
            <a:spLocks noChangeArrowheads="1"/>
          </p:cNvSpPr>
          <p:nvPr/>
        </p:nvSpPr>
        <p:spPr bwMode="auto">
          <a:xfrm>
            <a:off x="7351713" y="4056063"/>
            <a:ext cx="1327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Specify</a:t>
            </a:r>
          </a:p>
          <a:p>
            <a:r>
              <a:rPr lang="en-US"/>
              <a:t>goods and </a:t>
            </a:r>
          </a:p>
          <a:p>
            <a:r>
              <a:rPr lang="en-US"/>
              <a:t>services</a:t>
            </a:r>
            <a:endParaRPr lang="en-GB"/>
          </a:p>
        </p:txBody>
      </p:sp>
      <p:grpSp>
        <p:nvGrpSpPr>
          <p:cNvPr id="111" name="Gruppe 110"/>
          <p:cNvGrpSpPr>
            <a:grpSpLocks/>
          </p:cNvGrpSpPr>
          <p:nvPr/>
        </p:nvGrpSpPr>
        <p:grpSpPr bwMode="auto">
          <a:xfrm>
            <a:off x="5940152" y="1848544"/>
            <a:ext cx="3159125" cy="1868488"/>
            <a:chOff x="6035040" y="1891983"/>
            <a:chExt cx="3158061" cy="1868998"/>
          </a:xfrm>
        </p:grpSpPr>
        <p:sp>
          <p:nvSpPr>
            <p:cNvPr id="159755" name="TextBox 24"/>
            <p:cNvSpPr txBox="1">
              <a:spLocks noChangeArrowheads="1"/>
            </p:cNvSpPr>
            <p:nvPr/>
          </p:nvSpPr>
          <p:spPr bwMode="auto">
            <a:xfrm>
              <a:off x="7040787" y="1891983"/>
              <a:ext cx="2152314" cy="6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Prepare evidences </a:t>
              </a:r>
            </a:p>
            <a:p>
              <a:r>
                <a:rPr lang="en-US"/>
                <a:t>for qualification </a:t>
              </a:r>
            </a:p>
          </p:txBody>
        </p:sp>
        <p:cxnSp>
          <p:nvCxnSpPr>
            <p:cNvPr id="31" name="Elbow Connector 46"/>
            <p:cNvCxnSpPr/>
            <p:nvPr/>
          </p:nvCxnSpPr>
          <p:spPr>
            <a:xfrm rot="10800000">
              <a:off x="6359856" y="2493850"/>
              <a:ext cx="514350" cy="1588"/>
            </a:xfrm>
            <a:prstGeom prst="bentConnector3">
              <a:avLst>
                <a:gd name="adj1" fmla="val -42593"/>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pic>
          <p:nvPicPr>
            <p:cNvPr id="159757"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64205" y="2831953"/>
              <a:ext cx="876300" cy="51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758" name="Group 85"/>
            <p:cNvGrpSpPr>
              <a:grpSpLocks/>
            </p:cNvGrpSpPr>
            <p:nvPr/>
          </p:nvGrpSpPr>
          <p:grpSpPr bwMode="auto">
            <a:xfrm>
              <a:off x="7477479" y="2857500"/>
              <a:ext cx="733071" cy="903481"/>
              <a:chOff x="7458429" y="3124538"/>
              <a:chExt cx="974407" cy="1207943"/>
            </a:xfrm>
          </p:grpSpPr>
          <p:pic>
            <p:nvPicPr>
              <p:cNvPr id="159759" name="Picture 2" descr="D:\MyDocuments\My Pictures\Microsoft Clip Organizer\CGF8.w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8429" y="3124538"/>
                <a:ext cx="669607" cy="9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60" name="Picture 2" descr="D:\MyDocuments\My Pictures\Microsoft Clip Organizer\CGF8.w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0829" y="3276938"/>
                <a:ext cx="669607" cy="9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61" name="Picture 2" descr="D:\MyDocuments\My Pictures\Microsoft Clip Organizer\CGF8.w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63229" y="3429338"/>
                <a:ext cx="669607" cy="90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67" name="Elbow Connector 46"/>
          <p:cNvCxnSpPr/>
          <p:nvPr/>
        </p:nvCxnSpPr>
        <p:spPr>
          <a:xfrm rot="10800000">
            <a:off x="6566848" y="4489262"/>
            <a:ext cx="514350" cy="1588"/>
          </a:xfrm>
          <a:prstGeom prst="bentConnector3">
            <a:avLst>
              <a:gd name="adj1" fmla="val -42593"/>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sp>
        <p:nvSpPr>
          <p:cNvPr id="75" name="TextBox 74"/>
          <p:cNvSpPr txBox="1">
            <a:spLocks noChangeArrowheads="1"/>
          </p:cNvSpPr>
          <p:nvPr/>
        </p:nvSpPr>
        <p:spPr bwMode="auto">
          <a:xfrm>
            <a:off x="7027863" y="54086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t>Sign all and </a:t>
            </a:r>
          </a:p>
          <a:p>
            <a:r>
              <a:rPr lang="en-US"/>
              <a:t>Submit tender</a:t>
            </a:r>
            <a:endParaRPr lang="en-GB"/>
          </a:p>
        </p:txBody>
      </p:sp>
      <p:cxnSp>
        <p:nvCxnSpPr>
          <p:cNvPr id="76" name="Elbow Connector 46"/>
          <p:cNvCxnSpPr/>
          <p:nvPr/>
        </p:nvCxnSpPr>
        <p:spPr>
          <a:xfrm rot="10800000">
            <a:off x="3943909" y="5594162"/>
            <a:ext cx="310626" cy="1588"/>
          </a:xfrm>
          <a:prstGeom prst="bentConnector3">
            <a:avLst>
              <a:gd name="adj1" fmla="val -424075"/>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508000" y="4572000"/>
            <a:ext cx="1498600" cy="128270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37" name="TextBox 36"/>
          <p:cNvSpPr txBox="1">
            <a:spLocks noChangeArrowheads="1"/>
          </p:cNvSpPr>
          <p:nvPr/>
        </p:nvSpPr>
        <p:spPr bwMode="auto">
          <a:xfrm>
            <a:off x="914400" y="4633913"/>
            <a:ext cx="11858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a:solidFill>
                  <a:srgbClr val="38393A"/>
                </a:solidFill>
                <a:latin typeface="Arial Narrow" pitchFamily="34" charset="0"/>
              </a:rPr>
              <a:t>eSignature </a:t>
            </a:r>
          </a:p>
          <a:p>
            <a:r>
              <a:rPr lang="en-AU" sz="1600" b="1">
                <a:solidFill>
                  <a:srgbClr val="38393A"/>
                </a:solidFill>
                <a:latin typeface="Arial Narrow" pitchFamily="34" charset="0"/>
              </a:rPr>
              <a:t>validation</a:t>
            </a:r>
          </a:p>
          <a:p>
            <a:r>
              <a:rPr lang="en-AU" sz="1600" b="1">
                <a:solidFill>
                  <a:srgbClr val="38393A"/>
                </a:solidFill>
                <a:latin typeface="Arial Narrow" pitchFamily="34" charset="0"/>
              </a:rPr>
              <a:t>       tool and</a:t>
            </a:r>
          </a:p>
          <a:p>
            <a:r>
              <a:rPr lang="en-AU" sz="1600" b="1">
                <a:solidFill>
                  <a:srgbClr val="38393A"/>
                </a:solidFill>
                <a:latin typeface="Arial Narrow" pitchFamily="34" charset="0"/>
              </a:rPr>
              <a:t>       service</a:t>
            </a:r>
            <a:endParaRPr lang="en-GB" sz="1600" b="1">
              <a:solidFill>
                <a:srgbClr val="38393A"/>
              </a:solidFill>
              <a:latin typeface="Arial Narrow" pitchFamily="34" charset="0"/>
            </a:endParaRPr>
          </a:p>
        </p:txBody>
      </p:sp>
      <p:pic>
        <p:nvPicPr>
          <p:cNvPr id="39" name="Grafik 28" descr="logo_icon.jpg"/>
          <p:cNvPicPr>
            <a:picLocks noChangeAspect="1"/>
          </p:cNvPicPr>
          <p:nvPr>
            <p:custDataLst>
              <p:tags r:id="rId1"/>
            </p:custDataLst>
          </p:nvPr>
        </p:nvPicPr>
        <p:blipFill>
          <a:blip r:embed="rId13">
            <a:extLst>
              <a:ext uri="{28A0092B-C50C-407E-A947-70E740481C1C}">
                <a14:useLocalDpi xmlns:a14="http://schemas.microsoft.com/office/drawing/2010/main" val="0"/>
              </a:ext>
            </a:extLst>
          </a:blip>
          <a:srcRect r="1070"/>
          <a:stretch>
            <a:fillRect/>
          </a:stretch>
        </p:blipFill>
        <p:spPr bwMode="auto">
          <a:xfrm>
            <a:off x="615950" y="4686300"/>
            <a:ext cx="338138" cy="349250"/>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cxnSp>
        <p:nvCxnSpPr>
          <p:cNvPr id="42" name="Elbow Connector 46"/>
          <p:cNvCxnSpPr/>
          <p:nvPr/>
        </p:nvCxnSpPr>
        <p:spPr>
          <a:xfrm rot="10800000">
            <a:off x="2340306" y="5560900"/>
            <a:ext cx="514350" cy="1588"/>
          </a:xfrm>
          <a:prstGeom prst="bentConnector3">
            <a:avLst>
              <a:gd name="adj1" fmla="val -42593"/>
            </a:avLst>
          </a:prstGeom>
          <a:ln w="101600">
            <a:headEnd type="none" w="med" len="med"/>
            <a:tailEnd type="triangle" w="med" len="med"/>
          </a:ln>
          <a:scene3d>
            <a:camera prst="orthographicFront"/>
            <a:lightRig rig="sunrise" dir="t"/>
          </a:scene3d>
        </p:spPr>
        <p:style>
          <a:lnRef idx="1">
            <a:schemeClr val="accent1"/>
          </a:lnRef>
          <a:fillRef idx="0">
            <a:schemeClr val="accent1"/>
          </a:fillRef>
          <a:effectRef idx="0">
            <a:schemeClr val="accent1"/>
          </a:effectRef>
          <a:fontRef idx="minor">
            <a:schemeClr val="tx1"/>
          </a:fontRef>
        </p:style>
      </p:cxnSp>
      <p:grpSp>
        <p:nvGrpSpPr>
          <p:cNvPr id="112" name="Gruppe 111"/>
          <p:cNvGrpSpPr>
            <a:grpSpLocks/>
          </p:cNvGrpSpPr>
          <p:nvPr/>
        </p:nvGrpSpPr>
        <p:grpSpPr bwMode="auto">
          <a:xfrm>
            <a:off x="5746751" y="1181100"/>
            <a:ext cx="3022690" cy="676305"/>
            <a:chOff x="5746962" y="1180640"/>
            <a:chExt cx="3023109" cy="676336"/>
          </a:xfrm>
        </p:grpSpPr>
        <p:pic>
          <p:nvPicPr>
            <p:cNvPr id="159770" name="Picture 1" descr="D:\MyDocuments\My Pictures\Microsoft Clip Organizer\j0432636.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6962" y="1193222"/>
              <a:ext cx="641681" cy="64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71"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29262" y="1180640"/>
              <a:ext cx="662208" cy="64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72" name="TextBox 31"/>
            <p:cNvSpPr txBox="1">
              <a:spLocks noChangeArrowheads="1"/>
            </p:cNvSpPr>
            <p:nvPr/>
          </p:nvSpPr>
          <p:spPr bwMode="auto">
            <a:xfrm>
              <a:off x="7418231" y="1210615"/>
              <a:ext cx="1351839" cy="64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nb-NO"/>
              </a:defPPr>
              <a:lvl1pPr>
                <a:defRPr b="1">
                  <a:solidFill>
                    <a:schemeClr val="accent4">
                      <a:lumMod val="75000"/>
                    </a:schemeClr>
                  </a:solidFill>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r>
                <a:rPr lang="en-AU" dirty="0"/>
                <a:t>Economic </a:t>
              </a:r>
            </a:p>
            <a:p>
              <a:r>
                <a:rPr lang="en-AU" dirty="0"/>
                <a:t>Operators</a:t>
              </a:r>
            </a:p>
          </p:txBody>
        </p:sp>
      </p:grpSp>
      <p:sp>
        <p:nvSpPr>
          <p:cNvPr id="46" name="TekstSylinder 45"/>
          <p:cNvSpPr txBox="1"/>
          <p:nvPr/>
        </p:nvSpPr>
        <p:spPr>
          <a:xfrm>
            <a:off x="644525" y="1819275"/>
            <a:ext cx="3771900" cy="1190625"/>
          </a:xfrm>
          <a:prstGeom prst="rect">
            <a:avLst/>
          </a:prstGeom>
          <a:noFill/>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t>Evaluate tender &amp; select supplier</a:t>
            </a:r>
          </a:p>
          <a:p>
            <a:pPr>
              <a:buFont typeface="Arial" pitchFamily="34" charset="0"/>
              <a:buChar char="•"/>
            </a:pPr>
            <a:r>
              <a:rPr lang="en-GB"/>
              <a:t> Check Evidences (VCD tool)</a:t>
            </a:r>
          </a:p>
          <a:p>
            <a:pPr>
              <a:buFont typeface="Arial" pitchFamily="34" charset="0"/>
              <a:buChar char="•"/>
            </a:pPr>
            <a:r>
              <a:rPr lang="en-GB"/>
              <a:t> Visualize Goods and services</a:t>
            </a:r>
          </a:p>
          <a:p>
            <a:pPr>
              <a:buFont typeface="Arial" pitchFamily="34" charset="0"/>
              <a:buChar char="•"/>
            </a:pPr>
            <a:r>
              <a:rPr lang="en-GB"/>
              <a:t> Check Other documentation</a:t>
            </a:r>
          </a:p>
        </p:txBody>
      </p:sp>
      <p:sp>
        <p:nvSpPr>
          <p:cNvPr id="79" name="Rounded Rectangle 78"/>
          <p:cNvSpPr/>
          <p:nvPr/>
        </p:nvSpPr>
        <p:spPr>
          <a:xfrm>
            <a:off x="4724400" y="3790950"/>
            <a:ext cx="1619250" cy="15430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80" name="TextBox 79"/>
          <p:cNvSpPr txBox="1">
            <a:spLocks noChangeArrowheads="1"/>
          </p:cNvSpPr>
          <p:nvPr/>
        </p:nvSpPr>
        <p:spPr bwMode="auto">
          <a:xfrm>
            <a:off x="5162550" y="3827463"/>
            <a:ext cx="1262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smtClean="0">
                <a:solidFill>
                  <a:srgbClr val="38393A"/>
                </a:solidFill>
                <a:latin typeface="Arial Narrow" pitchFamily="34" charset="0"/>
              </a:rPr>
              <a:t>eCatalogue components (or tool)</a:t>
            </a:r>
            <a:endParaRPr lang="en-GB" sz="1600" b="1" dirty="0">
              <a:solidFill>
                <a:srgbClr val="38393A"/>
              </a:solidFill>
              <a:latin typeface="Arial Narrow" pitchFamily="34" charset="0"/>
            </a:endParaRPr>
          </a:p>
        </p:txBody>
      </p:sp>
      <p:graphicFrame>
        <p:nvGraphicFramePr>
          <p:cNvPr id="81" name="Table 80"/>
          <p:cNvGraphicFramePr>
            <a:graphicFrameLocks noGrp="1"/>
          </p:cNvGraphicFramePr>
          <p:nvPr/>
        </p:nvGraphicFramePr>
        <p:xfrm>
          <a:off x="4862513" y="4649788"/>
          <a:ext cx="1273492" cy="641033"/>
        </p:xfrm>
        <a:graphic>
          <a:graphicData uri="http://schemas.openxmlformats.org/drawingml/2006/table">
            <a:tbl>
              <a:tblPr/>
              <a:tblGrid>
                <a:gridCol w="254000"/>
                <a:gridCol w="255587"/>
                <a:gridCol w="301625"/>
                <a:gridCol w="208280"/>
                <a:gridCol w="254000"/>
              </a:tblGrid>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1</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3</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d</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3</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4</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2</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2</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as</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D</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dirty="0" smtClean="0">
                          <a:ln>
                            <a:noFill/>
                          </a:ln>
                          <a:solidFill>
                            <a:srgbClr val="FF0000"/>
                          </a:solidFill>
                          <a:effectLst/>
                          <a:latin typeface="Arial" pitchFamily="34" charset="0"/>
                          <a:cs typeface="Arial" pitchFamily="34" charset="0"/>
                        </a:rPr>
                        <a:t>E</a:t>
                      </a:r>
                      <a:endParaRPr kumimoji="0" lang="en-GB" sz="800" b="0" i="0" u="none" strike="noStrike" cap="none" normalizeH="0" baseline="0" dirty="0" smtClean="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82" name="Grafik 28" descr="logo_icon.jpg"/>
          <p:cNvPicPr>
            <a:picLocks noChangeAspect="1"/>
          </p:cNvPicPr>
          <p:nvPr>
            <p:custDataLst>
              <p:tags r:id="rId2"/>
            </p:custDataLst>
          </p:nvPr>
        </p:nvPicPr>
        <p:blipFill>
          <a:blip r:embed="rId13">
            <a:extLst>
              <a:ext uri="{28A0092B-C50C-407E-A947-70E740481C1C}">
                <a14:useLocalDpi xmlns:a14="http://schemas.microsoft.com/office/drawing/2010/main" val="0"/>
              </a:ext>
            </a:extLst>
          </a:blip>
          <a:srcRect r="1070"/>
          <a:stretch>
            <a:fillRect/>
          </a:stretch>
        </p:blipFill>
        <p:spPr bwMode="auto">
          <a:xfrm>
            <a:off x="4870450" y="3943350"/>
            <a:ext cx="338138" cy="349250"/>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grpSp>
        <p:nvGrpSpPr>
          <p:cNvPr id="56" name="Gruppe 55"/>
          <p:cNvGrpSpPr>
            <a:grpSpLocks/>
          </p:cNvGrpSpPr>
          <p:nvPr/>
        </p:nvGrpSpPr>
        <p:grpSpPr bwMode="auto">
          <a:xfrm>
            <a:off x="4716016" y="2057400"/>
            <a:ext cx="1619250" cy="1543050"/>
            <a:chOff x="4724400" y="2133600"/>
            <a:chExt cx="1619250" cy="1543050"/>
          </a:xfrm>
        </p:grpSpPr>
        <p:sp>
          <p:nvSpPr>
            <p:cNvPr id="2" name="Rounded Rectangle 82"/>
            <p:cNvSpPr/>
            <p:nvPr/>
          </p:nvSpPr>
          <p:spPr>
            <a:xfrm>
              <a:off x="4724400" y="2133600"/>
              <a:ext cx="1619250" cy="15430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3" name="TextBox 50"/>
            <p:cNvSpPr txBox="1"/>
            <p:nvPr/>
          </p:nvSpPr>
          <p:spPr>
            <a:xfrm>
              <a:off x="4835525" y="2527300"/>
              <a:ext cx="1495425" cy="581025"/>
            </a:xfrm>
            <a:prstGeom prst="rect">
              <a:avLst/>
            </a:prstGeom>
            <a:noFill/>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a:solidFill>
                    <a:srgbClr val="38393A"/>
                  </a:solidFill>
                  <a:latin typeface="Arial Narrow" pitchFamily="34" charset="0"/>
                </a:rPr>
                <a:t>VCD</a:t>
              </a:r>
              <a:r>
                <a:rPr lang="en-AU" sz="1600">
                  <a:solidFill>
                    <a:srgbClr val="38393A"/>
                  </a:solidFill>
                </a:rPr>
                <a:t> </a:t>
              </a:r>
              <a:r>
                <a:rPr lang="en-AU" sz="1600" b="1">
                  <a:solidFill>
                    <a:srgbClr val="38393A"/>
                  </a:solidFill>
                  <a:latin typeface="Arial Narrow" pitchFamily="34" charset="0"/>
                </a:rPr>
                <a:t>tool </a:t>
              </a:r>
            </a:p>
            <a:p>
              <a:r>
                <a:rPr lang="en-AU" sz="1600" b="1">
                  <a:solidFill>
                    <a:srgbClr val="38393A"/>
                  </a:solidFill>
                  <a:latin typeface="Arial Narrow" pitchFamily="34" charset="0"/>
                </a:rPr>
                <a:t>(or components)</a:t>
              </a:r>
              <a:endParaRPr lang="en-GB" sz="1600" b="1">
                <a:solidFill>
                  <a:srgbClr val="38393A"/>
                </a:solidFill>
                <a:latin typeface="Arial Narrow" pitchFamily="34" charset="0"/>
              </a:endParaRPr>
            </a:p>
          </p:txBody>
        </p:sp>
        <p:pic>
          <p:nvPicPr>
            <p:cNvPr id="159806" name="Grafik 28" descr="logo_icon.jpg"/>
            <p:cNvPicPr>
              <a:picLocks noChangeAspect="1"/>
            </p:cNvPicPr>
            <p:nvPr>
              <p:custDataLst>
                <p:tags r:id="rId5"/>
              </p:custDataLst>
            </p:nvPr>
          </p:nvPicPr>
          <p:blipFill>
            <a:blip r:embed="rId13">
              <a:extLst>
                <a:ext uri="{28A0092B-C50C-407E-A947-70E740481C1C}">
                  <a14:useLocalDpi xmlns:a14="http://schemas.microsoft.com/office/drawing/2010/main" val="0"/>
                </a:ext>
              </a:extLst>
            </a:blip>
            <a:srcRect r="1070"/>
            <a:stretch>
              <a:fillRect/>
            </a:stretch>
          </p:blipFill>
          <p:spPr bwMode="auto">
            <a:xfrm>
              <a:off x="4870324" y="2209800"/>
              <a:ext cx="338031" cy="348930"/>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grpSp>
          <p:nvGrpSpPr>
            <p:cNvPr id="159807" name="Group 144"/>
            <p:cNvGrpSpPr>
              <a:grpSpLocks/>
            </p:cNvGrpSpPr>
            <p:nvPr/>
          </p:nvGrpSpPr>
          <p:grpSpPr bwMode="auto">
            <a:xfrm>
              <a:off x="4943448" y="3086100"/>
              <a:ext cx="866802" cy="514362"/>
              <a:chOff x="6572264" y="4714884"/>
              <a:chExt cx="1928826" cy="1357322"/>
            </a:xfrm>
          </p:grpSpPr>
          <p:pic>
            <p:nvPicPr>
              <p:cNvPr id="159808" name="Picture 4" descr="C:\Documents and Settings\User604\My Documents\My Pictures\Microsoft Clip Organizer\j0434832.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15206" y="5000636"/>
                <a:ext cx="785818" cy="785818"/>
              </a:xfrm>
              <a:prstGeom prst="rect">
                <a:avLst/>
              </a:prstGeom>
              <a:solidFill>
                <a:schemeClr val="bg2">
                  <a:lumMod val="75000"/>
                </a:schemeClr>
              </a:solidFill>
              <a:ln w="6350">
                <a:noFill/>
              </a:ln>
              <a:scene3d>
                <a:camera prst="orthographicFront"/>
                <a:lightRig rig="threePt" dir="t">
                  <a:rot lat="0" lon="0" rev="2400000"/>
                </a:lightRig>
              </a:scene3d>
              <a:sp3d>
                <a:bevelT/>
              </a:sp3d>
              <a:extLst>
                <a:ext uri="{91240B29-F687-4F45-9708-019B960494DF}">
                  <a14:hiddenLine xmlns:a14="http://schemas.microsoft.com/office/drawing/2010/main" w="9525">
                    <a:solidFill>
                      <a:srgbClr val="000000"/>
                    </a:solidFill>
                    <a:miter lim="800000"/>
                    <a:headEnd/>
                    <a:tailEnd/>
                  </a14:hiddenLine>
                </a:ext>
              </a:extLst>
            </p:spPr>
          </p:pic>
          <p:pic>
            <p:nvPicPr>
              <p:cNvPr id="159809" name="Picture 5" descr="C:\Documents and Settings\User604\My Documents\My Pictures\Microsoft Clip Organizer\so00629_.wm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72264" y="5357826"/>
                <a:ext cx="504999" cy="634992"/>
              </a:xfrm>
              <a:prstGeom prst="rect">
                <a:avLst/>
              </a:prstGeom>
              <a:solidFill>
                <a:schemeClr val="bg2">
                  <a:lumMod val="75000"/>
                </a:schemeClr>
              </a:solidFill>
              <a:ln w="6350">
                <a:noFill/>
              </a:ln>
              <a:scene3d>
                <a:camera prst="orthographicFront"/>
                <a:lightRig rig="threePt" dir="t">
                  <a:rot lat="0" lon="0" rev="2400000"/>
                </a:lightRig>
              </a:scene3d>
              <a:sp3d>
                <a:bevelT/>
              </a:sp3d>
              <a:extLst>
                <a:ext uri="{91240B29-F687-4F45-9708-019B960494DF}">
                  <a14:hiddenLine xmlns:a14="http://schemas.microsoft.com/office/drawing/2010/main" w="9525">
                    <a:solidFill>
                      <a:srgbClr val="000000"/>
                    </a:solidFill>
                    <a:miter lim="800000"/>
                    <a:headEnd/>
                    <a:tailEnd/>
                  </a14:hiddenLine>
                </a:ext>
              </a:extLst>
            </p:spPr>
          </p:pic>
          <p:pic>
            <p:nvPicPr>
              <p:cNvPr id="159810" name="Picture 8" descr="C:\Documents and Settings\User604\My Documents\My Pictures\Microsoft Clip Organizer\CGF8.w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8148" y="5000636"/>
                <a:ext cx="642942" cy="867444"/>
              </a:xfrm>
              <a:prstGeom prst="rect">
                <a:avLst/>
              </a:prstGeom>
              <a:solidFill>
                <a:schemeClr val="bg2">
                  <a:lumMod val="75000"/>
                </a:schemeClr>
              </a:solidFill>
              <a:ln w="6350">
                <a:noFill/>
              </a:ln>
              <a:scene3d>
                <a:camera prst="orthographicFront"/>
                <a:lightRig rig="threePt" dir="t">
                  <a:rot lat="0" lon="0" rev="2400000"/>
                </a:lightRig>
              </a:scene3d>
              <a:sp3d>
                <a:bevelT/>
              </a:sp3d>
              <a:extLst>
                <a:ext uri="{91240B29-F687-4F45-9708-019B960494DF}">
                  <a14:hiddenLine xmlns:a14="http://schemas.microsoft.com/office/drawing/2010/main" w="9525">
                    <a:solidFill>
                      <a:srgbClr val="000000"/>
                    </a:solidFill>
                    <a:miter lim="800000"/>
                    <a:headEnd/>
                    <a:tailEnd/>
                  </a14:hiddenLine>
                </a:ext>
              </a:extLst>
            </p:spPr>
          </p:pic>
          <p:sp>
            <p:nvSpPr>
              <p:cNvPr id="4" name="Curved Down Arrow 95"/>
              <p:cNvSpPr/>
              <p:nvPr/>
            </p:nvSpPr>
            <p:spPr>
              <a:xfrm>
                <a:off x="7642684" y="4714884"/>
                <a:ext cx="501620" cy="2848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sp>
            <p:nvSpPr>
              <p:cNvPr id="5" name="Curved Up Arrow 96"/>
              <p:cNvSpPr/>
              <p:nvPr/>
            </p:nvSpPr>
            <p:spPr>
              <a:xfrm flipH="1">
                <a:off x="6929112" y="5787311"/>
                <a:ext cx="572271" cy="284863"/>
              </a:xfrm>
              <a:prstGeom prst="curvedUpArrow">
                <a:avLst>
                  <a:gd name="adj1" fmla="val 25000"/>
                  <a:gd name="adj2" fmla="val 50000"/>
                  <a:gd name="adj3" fmla="val 342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grpSp>
      </p:grpSp>
      <p:sp>
        <p:nvSpPr>
          <p:cNvPr id="6" name="Rounded Rectangle 78"/>
          <p:cNvSpPr/>
          <p:nvPr/>
        </p:nvSpPr>
        <p:spPr>
          <a:xfrm>
            <a:off x="2908300" y="3282950"/>
            <a:ext cx="1619250" cy="1123950"/>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7" name="TextBox 79"/>
          <p:cNvSpPr txBox="1">
            <a:spLocks noChangeArrowheads="1"/>
          </p:cNvSpPr>
          <p:nvPr/>
        </p:nvSpPr>
        <p:spPr bwMode="auto">
          <a:xfrm>
            <a:off x="2986088" y="3212976"/>
            <a:ext cx="1585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dirty="0" err="1" smtClean="0">
                <a:solidFill>
                  <a:srgbClr val="38393A"/>
                </a:solidFill>
                <a:latin typeface="Arial Narrow" pitchFamily="34" charset="0"/>
              </a:rPr>
              <a:t>eCat</a:t>
            </a:r>
            <a:r>
              <a:rPr lang="en-AU" sz="1600" b="1" dirty="0" smtClean="0">
                <a:solidFill>
                  <a:srgbClr val="38393A"/>
                </a:solidFill>
                <a:latin typeface="Arial Narrow" pitchFamily="34" charset="0"/>
              </a:rPr>
              <a:t> components (or tool)</a:t>
            </a:r>
            <a:endParaRPr lang="en-GB" sz="1600" b="1" dirty="0">
              <a:solidFill>
                <a:srgbClr val="38393A"/>
              </a:solidFill>
              <a:latin typeface="Arial Narrow" pitchFamily="34" charset="0"/>
            </a:endParaRPr>
          </a:p>
        </p:txBody>
      </p:sp>
      <p:pic>
        <p:nvPicPr>
          <p:cNvPr id="8" name="Grafik 28" descr="logo_icon.jpg"/>
          <p:cNvPicPr>
            <a:picLocks noChangeAspect="1"/>
          </p:cNvPicPr>
          <p:nvPr>
            <p:custDataLst>
              <p:tags r:id="rId3"/>
            </p:custDataLst>
          </p:nvPr>
        </p:nvPicPr>
        <p:blipFill>
          <a:blip r:embed="rId13">
            <a:extLst>
              <a:ext uri="{28A0092B-C50C-407E-A947-70E740481C1C}">
                <a14:useLocalDpi xmlns:a14="http://schemas.microsoft.com/office/drawing/2010/main" val="0"/>
              </a:ext>
            </a:extLst>
          </a:blip>
          <a:srcRect r="1070"/>
          <a:stretch>
            <a:fillRect/>
          </a:stretch>
        </p:blipFill>
        <p:spPr bwMode="auto">
          <a:xfrm>
            <a:off x="2865710" y="3835400"/>
            <a:ext cx="338138" cy="349250"/>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graphicFrame>
        <p:nvGraphicFramePr>
          <p:cNvPr id="159816" name="Group 72"/>
          <p:cNvGraphicFramePr>
            <a:graphicFrameLocks noGrp="1"/>
          </p:cNvGraphicFramePr>
          <p:nvPr/>
        </p:nvGraphicFramePr>
        <p:xfrm>
          <a:off x="3363913" y="3862388"/>
          <a:ext cx="968375" cy="419101"/>
        </p:xfrm>
        <a:graphic>
          <a:graphicData uri="http://schemas.openxmlformats.org/drawingml/2006/table">
            <a:tbl>
              <a:tblPr/>
              <a:tblGrid>
                <a:gridCol w="193675"/>
                <a:gridCol w="193675"/>
                <a:gridCol w="230187"/>
                <a:gridCol w="157163"/>
                <a:gridCol w="193675"/>
              </a:tblGrid>
              <a:tr h="128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a</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1" i="0" u="none" strike="noStrike" cap="none" normalizeH="0" baseline="0" smtClean="0">
                          <a:ln>
                            <a:noFill/>
                          </a:ln>
                          <a:solidFill>
                            <a:srgbClr val="FFFFFF"/>
                          </a:solidFill>
                          <a:effectLst/>
                          <a:latin typeface="Arial" pitchFamily="34" charset="0"/>
                          <a:cs typeface="Arial" pitchFamily="34" charset="0"/>
                        </a:rPr>
                        <a:t>s</a:t>
                      </a:r>
                      <a:endParaRPr kumimoji="0" lang="en-GB" sz="800" b="1" i="0" u="none" strike="noStrike" cap="none" normalizeH="0" baseline="0" smtClean="0">
                        <a:ln>
                          <a:noFill/>
                        </a:ln>
                        <a:solidFill>
                          <a:srgbClr val="FFFFFF"/>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61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1</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3</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d</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3</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4</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FDC"/>
                    </a:solidFill>
                  </a:tcPr>
                </a:tc>
              </a:tr>
              <a:tr h="128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2</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2</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as</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smtClean="0">
                          <a:ln>
                            <a:noFill/>
                          </a:ln>
                          <a:solidFill>
                            <a:srgbClr val="FF0000"/>
                          </a:solidFill>
                          <a:effectLst/>
                          <a:latin typeface="Arial" pitchFamily="34" charset="0"/>
                          <a:cs typeface="Arial" pitchFamily="34" charset="0"/>
                        </a:rPr>
                        <a:t>D</a:t>
                      </a:r>
                      <a:endParaRPr kumimoji="0" lang="en-GB" sz="800" b="0" i="0" u="none" strike="noStrike" cap="none" normalizeH="0" baseline="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800" b="0" i="0" u="none" strike="noStrike" cap="none" normalizeH="0" baseline="0" dirty="0" smtClean="0">
                          <a:ln>
                            <a:noFill/>
                          </a:ln>
                          <a:solidFill>
                            <a:srgbClr val="FF0000"/>
                          </a:solidFill>
                          <a:effectLst/>
                          <a:latin typeface="Arial" pitchFamily="34" charset="0"/>
                          <a:cs typeface="Arial" pitchFamily="34" charset="0"/>
                        </a:rPr>
                        <a:t>E</a:t>
                      </a:r>
                      <a:endParaRPr kumimoji="0" lang="en-GB" sz="800" b="0" i="0" u="none" strike="noStrike" cap="none" normalizeH="0" baseline="0" dirty="0" smtClean="0">
                        <a:ln>
                          <a:noFill/>
                        </a:ln>
                        <a:solidFill>
                          <a:srgbClr val="FF0000"/>
                        </a:solidFill>
                        <a:effectLst/>
                        <a:latin typeface="Arial" pitchFamily="34" charset="0"/>
                        <a:cs typeface="Arial" pitchFamily="34"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9EF"/>
                    </a:solidFill>
                  </a:tcPr>
                </a:tc>
              </a:tr>
            </a:tbl>
          </a:graphicData>
        </a:graphic>
      </p:graphicFrame>
      <p:pic>
        <p:nvPicPr>
          <p:cNvPr id="90" name="Picture 1" descr="D:\MyDocuments\My Pictures\Microsoft Clip Organizer\j0432636.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5188" y="5524500"/>
            <a:ext cx="56673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D:\MyDocuments\My Pictures\Microsoft Clip Organizer\j0432636.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3388" y="4559300"/>
            <a:ext cx="56673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Elbow Connector 46"/>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9500" y="3314700"/>
            <a:ext cx="646113" cy="2366963"/>
          </a:xfrm>
          <a:prstGeom prst="rect">
            <a:avLst/>
          </a:prstGeom>
          <a:noFill/>
          <a:extLst>
            <a:ext uri="{909E8E84-426E-40DD-AFC4-6F175D3DCCD1}">
              <a14:hiddenFill xmlns:a14="http://schemas.microsoft.com/office/drawing/2010/main">
                <a:solidFill>
                  <a:srgbClr val="FFFFFF"/>
                </a:solidFill>
              </a14:hiddenFill>
            </a:ext>
          </a:extLst>
        </p:spPr>
      </p:pic>
      <p:sp>
        <p:nvSpPr>
          <p:cNvPr id="159845" name="AutoShape 101"/>
          <p:cNvSpPr>
            <a:spLocks noChangeArrowheads="1"/>
          </p:cNvSpPr>
          <p:nvPr/>
        </p:nvSpPr>
        <p:spPr bwMode="auto">
          <a:xfrm>
            <a:off x="6138416" y="3314700"/>
            <a:ext cx="355600" cy="101600"/>
          </a:xfrm>
          <a:prstGeom prst="roundRect">
            <a:avLst>
              <a:gd name="adj" fmla="val 50000"/>
            </a:avLst>
          </a:prstGeom>
          <a:solidFill>
            <a:srgbClr val="00377A"/>
          </a:solidFill>
          <a:ln>
            <a:noFill/>
          </a:ln>
          <a:effectLst/>
          <a:extLst>
            <a:ext uri="{91240B29-F687-4F45-9708-019B960494DF}">
              <a14:hiddenLine xmlns:a14="http://schemas.microsoft.com/office/drawing/2010/main" w="9525">
                <a:solidFill>
                  <a:srgbClr val="3366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59846" name="AutoShape 102"/>
          <p:cNvSpPr>
            <a:spLocks noChangeArrowheads="1"/>
          </p:cNvSpPr>
          <p:nvPr/>
        </p:nvSpPr>
        <p:spPr bwMode="auto">
          <a:xfrm>
            <a:off x="6159500" y="4648200"/>
            <a:ext cx="355600" cy="101600"/>
          </a:xfrm>
          <a:prstGeom prst="roundRect">
            <a:avLst>
              <a:gd name="adj" fmla="val 50000"/>
            </a:avLst>
          </a:prstGeom>
          <a:solidFill>
            <a:srgbClr val="00377A"/>
          </a:solidFill>
          <a:ln>
            <a:noFill/>
          </a:ln>
          <a:effectLst/>
          <a:extLst>
            <a:ext uri="{91240B29-F687-4F45-9708-019B960494DF}">
              <a14:hiddenLine xmlns:a14="http://schemas.microsoft.com/office/drawing/2010/main" w="9525">
                <a:solidFill>
                  <a:srgbClr val="3366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159847" name="Group 103"/>
          <p:cNvGrpSpPr>
            <a:grpSpLocks/>
          </p:cNvGrpSpPr>
          <p:nvPr/>
        </p:nvGrpSpPr>
        <p:grpSpPr bwMode="auto">
          <a:xfrm>
            <a:off x="3968750" y="4476750"/>
            <a:ext cx="406400" cy="457200"/>
            <a:chOff x="2508" y="2816"/>
            <a:chExt cx="256" cy="288"/>
          </a:xfrm>
        </p:grpSpPr>
        <p:sp>
          <p:nvSpPr>
            <p:cNvPr id="159848" name="AutoShape 104"/>
            <p:cNvSpPr>
              <a:spLocks noChangeArrowheads="1"/>
            </p:cNvSpPr>
            <p:nvPr/>
          </p:nvSpPr>
          <p:spPr bwMode="auto">
            <a:xfrm rot="-5400000">
              <a:off x="2568" y="2892"/>
              <a:ext cx="272" cy="120"/>
            </a:xfrm>
            <a:prstGeom prst="rightArrow">
              <a:avLst>
                <a:gd name="adj1" fmla="val 43333"/>
                <a:gd name="adj2" fmla="val 72418"/>
              </a:avLst>
            </a:prstGeom>
            <a:solidFill>
              <a:srgbClr val="00377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59849" name="AutoShape 105"/>
            <p:cNvSpPr>
              <a:spLocks noChangeArrowheads="1"/>
            </p:cNvSpPr>
            <p:nvPr/>
          </p:nvSpPr>
          <p:spPr bwMode="auto">
            <a:xfrm>
              <a:off x="2508" y="3040"/>
              <a:ext cx="224" cy="64"/>
            </a:xfrm>
            <a:prstGeom prst="roundRect">
              <a:avLst>
                <a:gd name="adj" fmla="val 50000"/>
              </a:avLst>
            </a:prstGeom>
            <a:solidFill>
              <a:srgbClr val="00377A"/>
            </a:solidFill>
            <a:ln>
              <a:noFill/>
            </a:ln>
            <a:effectLst/>
            <a:extLst>
              <a:ext uri="{91240B29-F687-4F45-9708-019B960494DF}">
                <a14:hiddenLine xmlns:a14="http://schemas.microsoft.com/office/drawing/2010/main" w="9525">
                  <a:solidFill>
                    <a:srgbClr val="3366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59850" name="Group 106"/>
          <p:cNvGrpSpPr>
            <a:grpSpLocks/>
          </p:cNvGrpSpPr>
          <p:nvPr/>
        </p:nvGrpSpPr>
        <p:grpSpPr bwMode="auto">
          <a:xfrm>
            <a:off x="2413000" y="4495800"/>
            <a:ext cx="406400" cy="457200"/>
            <a:chOff x="1816" y="2832"/>
            <a:chExt cx="256" cy="288"/>
          </a:xfrm>
        </p:grpSpPr>
        <p:sp>
          <p:nvSpPr>
            <p:cNvPr id="159851" name="AutoShape 107"/>
            <p:cNvSpPr>
              <a:spLocks noChangeArrowheads="1"/>
            </p:cNvSpPr>
            <p:nvPr/>
          </p:nvSpPr>
          <p:spPr bwMode="auto">
            <a:xfrm rot="5400000" flipH="1">
              <a:off x="1740" y="2908"/>
              <a:ext cx="272" cy="120"/>
            </a:xfrm>
            <a:prstGeom prst="rightArrow">
              <a:avLst>
                <a:gd name="adj1" fmla="val 43333"/>
                <a:gd name="adj2" fmla="val 72418"/>
              </a:avLst>
            </a:prstGeom>
            <a:solidFill>
              <a:srgbClr val="00377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59852" name="AutoShape 108"/>
            <p:cNvSpPr>
              <a:spLocks noChangeArrowheads="1"/>
            </p:cNvSpPr>
            <p:nvPr/>
          </p:nvSpPr>
          <p:spPr bwMode="auto">
            <a:xfrm flipH="1">
              <a:off x="1848" y="3056"/>
              <a:ext cx="224" cy="64"/>
            </a:xfrm>
            <a:prstGeom prst="roundRect">
              <a:avLst>
                <a:gd name="adj" fmla="val 50000"/>
              </a:avLst>
            </a:prstGeom>
            <a:solidFill>
              <a:srgbClr val="00377A"/>
            </a:solidFill>
            <a:ln>
              <a:noFill/>
            </a:ln>
            <a:effectLst/>
            <a:extLst>
              <a:ext uri="{91240B29-F687-4F45-9708-019B960494DF}">
                <a14:hiddenLine xmlns:a14="http://schemas.microsoft.com/office/drawing/2010/main" w="9525">
                  <a:solidFill>
                    <a:srgbClr val="3366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59864" name="Group 120"/>
          <p:cNvGrpSpPr>
            <a:grpSpLocks/>
          </p:cNvGrpSpPr>
          <p:nvPr/>
        </p:nvGrpSpPr>
        <p:grpSpPr bwMode="auto">
          <a:xfrm>
            <a:off x="1104900" y="3251200"/>
            <a:ext cx="1619250" cy="1152004"/>
            <a:chOff x="696" y="2080"/>
            <a:chExt cx="1020" cy="692"/>
          </a:xfrm>
        </p:grpSpPr>
        <p:sp>
          <p:nvSpPr>
            <p:cNvPr id="83" name="Rounded Rectangle 82"/>
            <p:cNvSpPr/>
            <p:nvPr/>
          </p:nvSpPr>
          <p:spPr>
            <a:xfrm>
              <a:off x="696" y="2080"/>
              <a:ext cx="1020" cy="692"/>
            </a:xfrm>
            <a:prstGeom prst="roundRect">
              <a:avLst/>
            </a:prstGeom>
            <a:solidFill>
              <a:schemeClr val="bg2">
                <a:lumMod val="75000"/>
              </a:schemeClr>
            </a:solidFill>
            <a:ln w="6350">
              <a:noFill/>
            </a:ln>
            <a:scene3d>
              <a:camera prst="orthographicFront"/>
              <a:lightRig rig="threePt" dir="t">
                <a:rot lat="0" lon="0" rev="240000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en-GB"/>
            </a:p>
          </p:txBody>
        </p:sp>
        <p:sp>
          <p:nvSpPr>
            <p:cNvPr id="51" name="TextBox 50"/>
            <p:cNvSpPr txBox="1"/>
            <p:nvPr/>
          </p:nvSpPr>
          <p:spPr>
            <a:xfrm>
              <a:off x="1070" y="2121"/>
              <a:ext cx="628" cy="366"/>
            </a:xfrm>
            <a:prstGeom prst="rect">
              <a:avLst/>
            </a:prstGeom>
            <a:noFill/>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AU" sz="1600" b="1">
                  <a:solidFill>
                    <a:srgbClr val="38393A"/>
                  </a:solidFill>
                  <a:latin typeface="Arial Narrow" pitchFamily="34" charset="0"/>
                </a:rPr>
                <a:t>VCD tool</a:t>
              </a:r>
            </a:p>
            <a:p>
              <a:r>
                <a:rPr lang="en-AU" sz="1600" b="1">
                  <a:solidFill>
                    <a:srgbClr val="38393A"/>
                  </a:solidFill>
                  <a:latin typeface="Arial Narrow" pitchFamily="34" charset="0"/>
                </a:rPr>
                <a:t>(or comp.)</a:t>
              </a:r>
              <a:endParaRPr lang="en-GB" sz="1600" b="1">
                <a:solidFill>
                  <a:srgbClr val="38393A"/>
                </a:solidFill>
                <a:latin typeface="Arial Narrow" pitchFamily="34" charset="0"/>
              </a:endParaRPr>
            </a:p>
          </p:txBody>
        </p:sp>
        <p:pic>
          <p:nvPicPr>
            <p:cNvPr id="159855" name="Grafik 28" descr="logo_icon.jpg"/>
            <p:cNvPicPr>
              <a:picLocks noChangeAspect="1"/>
            </p:cNvPicPr>
            <p:nvPr>
              <p:custDataLst>
                <p:tags r:id="rId4"/>
              </p:custDataLst>
            </p:nvPr>
          </p:nvPicPr>
          <p:blipFill>
            <a:blip r:embed="rId13">
              <a:extLst>
                <a:ext uri="{28A0092B-C50C-407E-A947-70E740481C1C}">
                  <a14:useLocalDpi xmlns:a14="http://schemas.microsoft.com/office/drawing/2010/main" val="0"/>
                </a:ext>
              </a:extLst>
            </a:blip>
            <a:srcRect r="1070"/>
            <a:stretch>
              <a:fillRect/>
            </a:stretch>
          </p:blipFill>
          <p:spPr bwMode="auto">
            <a:xfrm>
              <a:off x="756" y="2114"/>
              <a:ext cx="213" cy="213"/>
            </a:xfrm>
            <a:prstGeom prst="rect">
              <a:avLst/>
            </a:prstGeom>
            <a:solidFill>
              <a:schemeClr val="bg2">
                <a:lumMod val="75000"/>
              </a:schemeClr>
            </a:solidFill>
            <a:ln w="6350">
              <a:noFill/>
            </a:ln>
            <a:scene3d>
              <a:camera prst="orthographicFront"/>
              <a:lightRig rig="threePt" dir="t">
                <a:rot lat="0" lon="0" rev="2400000"/>
              </a:lightRig>
            </a:scene3d>
            <a:sp3d>
              <a:bevelT/>
            </a:sp3d>
            <a:extLst/>
          </p:spPr>
        </p:pic>
        <p:grpSp>
          <p:nvGrpSpPr>
            <p:cNvPr id="159856" name="Group 144"/>
            <p:cNvGrpSpPr>
              <a:grpSpLocks/>
            </p:cNvGrpSpPr>
            <p:nvPr/>
          </p:nvGrpSpPr>
          <p:grpSpPr bwMode="auto">
            <a:xfrm>
              <a:off x="834" y="2507"/>
              <a:ext cx="546" cy="231"/>
              <a:chOff x="6572264" y="4714884"/>
              <a:chExt cx="1928826" cy="1357322"/>
            </a:xfrm>
          </p:grpSpPr>
          <p:pic>
            <p:nvPicPr>
              <p:cNvPr id="159857" name="Picture 4" descr="C:\Documents and Settings\User604\My Documents\My Pictures\Microsoft Clip Organizer\j0434832.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15206" y="5000636"/>
                <a:ext cx="785818" cy="785818"/>
              </a:xfrm>
              <a:prstGeom prst="rect">
                <a:avLst/>
              </a:prstGeom>
              <a:solidFill>
                <a:schemeClr val="bg2">
                  <a:lumMod val="75000"/>
                </a:schemeClr>
              </a:solidFill>
              <a:ln w="6350">
                <a:noFill/>
              </a:ln>
              <a:scene3d>
                <a:camera prst="orthographicFront"/>
                <a:lightRig rig="threePt" dir="t">
                  <a:rot lat="0" lon="0" rev="2400000"/>
                </a:lightRig>
              </a:scene3d>
              <a:sp3d>
                <a:bevelT/>
              </a:sp3d>
              <a:extLst>
                <a:ext uri="{91240B29-F687-4F45-9708-019B960494DF}">
                  <a14:hiddenLine xmlns:a14="http://schemas.microsoft.com/office/drawing/2010/main" w="9525">
                    <a:solidFill>
                      <a:srgbClr val="000000"/>
                    </a:solidFill>
                    <a:miter lim="800000"/>
                    <a:headEnd/>
                    <a:tailEnd/>
                  </a14:hiddenLine>
                </a:ext>
              </a:extLst>
            </p:spPr>
          </p:pic>
          <p:pic>
            <p:nvPicPr>
              <p:cNvPr id="159858" name="Picture 5" descr="C:\Documents and Settings\User604\My Documents\My Pictures\Microsoft Clip Organizer\so00629_.wm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72264" y="5357826"/>
                <a:ext cx="504999" cy="634992"/>
              </a:xfrm>
              <a:prstGeom prst="rect">
                <a:avLst/>
              </a:prstGeom>
              <a:solidFill>
                <a:schemeClr val="bg2">
                  <a:lumMod val="75000"/>
                </a:schemeClr>
              </a:solidFill>
              <a:ln w="6350">
                <a:noFill/>
              </a:ln>
              <a:scene3d>
                <a:camera prst="orthographicFront"/>
                <a:lightRig rig="threePt" dir="t">
                  <a:rot lat="0" lon="0" rev="2400000"/>
                </a:lightRig>
              </a:scene3d>
              <a:sp3d>
                <a:bevelT/>
              </a:sp3d>
              <a:extLst>
                <a:ext uri="{91240B29-F687-4F45-9708-019B960494DF}">
                  <a14:hiddenLine xmlns:a14="http://schemas.microsoft.com/office/drawing/2010/main" w="9525">
                    <a:solidFill>
                      <a:srgbClr val="000000"/>
                    </a:solidFill>
                    <a:miter lim="800000"/>
                    <a:headEnd/>
                    <a:tailEnd/>
                  </a14:hiddenLine>
                </a:ext>
              </a:extLst>
            </p:spPr>
          </p:pic>
          <p:pic>
            <p:nvPicPr>
              <p:cNvPr id="159859" name="Picture 8" descr="C:\Documents and Settings\User604\My Documents\My Pictures\Microsoft Clip Organizer\CGF8.w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8148" y="5000636"/>
                <a:ext cx="642942" cy="867444"/>
              </a:xfrm>
              <a:prstGeom prst="rect">
                <a:avLst/>
              </a:prstGeom>
              <a:solidFill>
                <a:schemeClr val="bg2">
                  <a:lumMod val="75000"/>
                </a:schemeClr>
              </a:solidFill>
              <a:ln w="6350">
                <a:noFill/>
              </a:ln>
              <a:scene3d>
                <a:camera prst="orthographicFront"/>
                <a:lightRig rig="threePt" dir="t">
                  <a:rot lat="0" lon="0" rev="2400000"/>
                </a:lightRig>
              </a:scene3d>
              <a:sp3d>
                <a:bevelT/>
              </a:sp3d>
              <a:extLst>
                <a:ext uri="{91240B29-F687-4F45-9708-019B960494DF}">
                  <a14:hiddenLine xmlns:a14="http://schemas.microsoft.com/office/drawing/2010/main" w="9525">
                    <a:solidFill>
                      <a:srgbClr val="000000"/>
                    </a:solidFill>
                    <a:miter lim="800000"/>
                    <a:headEnd/>
                    <a:tailEnd/>
                  </a14:hiddenLine>
                </a:ext>
              </a:extLst>
            </p:spPr>
          </p:pic>
          <p:sp>
            <p:nvSpPr>
              <p:cNvPr id="96" name="Curved Down Arrow 95"/>
              <p:cNvSpPr/>
              <p:nvPr/>
            </p:nvSpPr>
            <p:spPr>
              <a:xfrm>
                <a:off x="7642658" y="4714884"/>
                <a:ext cx="501636" cy="28791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sp>
            <p:nvSpPr>
              <p:cNvPr id="97" name="Curved Up Arrow 96"/>
              <p:cNvSpPr/>
              <p:nvPr/>
            </p:nvSpPr>
            <p:spPr>
              <a:xfrm flipH="1">
                <a:off x="6929063" y="5784288"/>
                <a:ext cx="572289" cy="287915"/>
              </a:xfrm>
              <a:prstGeom prst="curvedUpArrow">
                <a:avLst>
                  <a:gd name="adj1" fmla="val 25000"/>
                  <a:gd name="adj2" fmla="val 50000"/>
                  <a:gd name="adj3" fmla="val 342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grpSp>
      </p:grpSp>
    </p:spTree>
    <p:extLst>
      <p:ext uri="{BB962C8B-B14F-4D97-AF65-F5344CB8AC3E}">
        <p14:creationId xmlns:p14="http://schemas.microsoft.com/office/powerpoint/2010/main" val="423984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ox(in)">
                                      <p:cBhvr>
                                        <p:cTn id="7" dur="500"/>
                                        <p:tgtEl>
                                          <p:spTgt spid="1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dissolve">
                                      <p:cBhvr>
                                        <p:cTn id="10" dur="500"/>
                                        <p:tgtEl>
                                          <p:spTgt spid="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box(in)">
                                      <p:cBhvr>
                                        <p:cTn id="15" dur="500"/>
                                        <p:tgtEl>
                                          <p:spTgt spid="111"/>
                                        </p:tgtEl>
                                      </p:cBhvr>
                                    </p:animEffect>
                                  </p:childTnLst>
                                </p:cTn>
                              </p:par>
                              <p:par>
                                <p:cTn id="16" presetID="9" presetClass="entr" presetSubtype="0"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dissolve">
                                      <p:cBhvr>
                                        <p:cTn id="18" dur="500"/>
                                        <p:tgtEl>
                                          <p:spTgt spid="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dissolve">
                                      <p:cBhvr>
                                        <p:cTn id="26" dur="500"/>
                                        <p:tgtEl>
                                          <p:spTgt spid="6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dissolve">
                                      <p:cBhvr>
                                        <p:cTn id="29" dur="500"/>
                                        <p:tgtEl>
                                          <p:spTgt spid="8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dissolve">
                                      <p:cBhvr>
                                        <p:cTn id="32" dur="500"/>
                                        <p:tgtEl>
                                          <p:spTgt spid="79"/>
                                        </p:tgtEl>
                                      </p:cBhvr>
                                    </p:animEffect>
                                  </p:childTnLst>
                                </p:cTn>
                              </p:par>
                              <p:par>
                                <p:cTn id="33" presetID="9"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dissolve">
                                      <p:cBhvr>
                                        <p:cTn id="35" dur="500"/>
                                        <p:tgtEl>
                                          <p:spTgt spid="82"/>
                                        </p:tgtEl>
                                      </p:cBhvr>
                                    </p:animEffect>
                                  </p:childTnLst>
                                </p:cTn>
                              </p:par>
                              <p:par>
                                <p:cTn id="36" presetID="9" presetClass="entr" presetSubtype="0" fill="hold" nodeType="with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dissolve">
                                      <p:cBhvr>
                                        <p:cTn id="38" dur="500"/>
                                        <p:tgtEl>
                                          <p:spTgt spid="8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dissolve">
                                      <p:cBhvr>
                                        <p:cTn id="43" dur="500"/>
                                        <p:tgtEl>
                                          <p:spTgt spid="7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59845"/>
                                        </p:tgtEl>
                                        <p:attrNameLst>
                                          <p:attrName>style.visibility</p:attrName>
                                        </p:attrNameLst>
                                      </p:cBhvr>
                                      <p:to>
                                        <p:strVal val="visible"/>
                                      </p:to>
                                    </p:set>
                                    <p:animEffect transition="in" filter="wipe(up)">
                                      <p:cBhvr>
                                        <p:cTn id="46" dur="500"/>
                                        <p:tgtEl>
                                          <p:spTgt spid="159845"/>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59846"/>
                                        </p:tgtEl>
                                        <p:attrNameLst>
                                          <p:attrName>style.visibility</p:attrName>
                                        </p:attrNameLst>
                                      </p:cBhvr>
                                      <p:to>
                                        <p:strVal val="visible"/>
                                      </p:to>
                                    </p:set>
                                    <p:animEffect transition="in" filter="wipe(up)">
                                      <p:cBhvr>
                                        <p:cTn id="49" dur="500"/>
                                        <p:tgtEl>
                                          <p:spTgt spid="159846"/>
                                        </p:tgtEl>
                                      </p:cBhvr>
                                    </p:animEffect>
                                  </p:childTnLst>
                                </p:cTn>
                              </p:par>
                              <p:par>
                                <p:cTn id="50" presetID="9"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par>
                                <p:cTn id="53" presetID="9" presetClass="entr" presetSubtype="0"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par>
                                <p:cTn id="56" presetID="9"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dissolve">
                                      <p:cBhvr>
                                        <p:cTn id="58" dur="500"/>
                                        <p:tgtEl>
                                          <p:spTgt spid="76"/>
                                        </p:tgtEl>
                                      </p:cBhvr>
                                    </p:animEffect>
                                  </p:childTnLst>
                                </p:cTn>
                              </p:par>
                              <p:par>
                                <p:cTn id="59" presetID="9"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dissolve">
                                      <p:cBhvr>
                                        <p:cTn id="61" dur="500"/>
                                        <p:tgtEl>
                                          <p:spTgt spid="9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dissolve">
                                      <p:cBhvr>
                                        <p:cTn id="64" dur="500"/>
                                        <p:tgtEl>
                                          <p:spTgt spid="87"/>
                                        </p:tgtEl>
                                      </p:cBhvr>
                                    </p:animEffect>
                                  </p:childTnLst>
                                </p:cTn>
                              </p:par>
                              <p:par>
                                <p:cTn id="65" presetID="9" presetClass="entr" presetSubtype="0" fill="hold" nodeType="with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dissolve">
                                      <p:cBhvr>
                                        <p:cTn id="67" dur="500"/>
                                        <p:tgtEl>
                                          <p:spTgt spid="8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89"/>
                                        </p:tgtEl>
                                        <p:attrNameLst>
                                          <p:attrName>style.visibility</p:attrName>
                                        </p:attrNameLst>
                                      </p:cBhvr>
                                      <p:to>
                                        <p:strVal val="visible"/>
                                      </p:to>
                                    </p:set>
                                    <p:animEffect transition="in" filter="dissolve">
                                      <p:cBhvr>
                                        <p:cTn id="70" dur="500"/>
                                        <p:tgtEl>
                                          <p:spTgt spid="8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dissolve">
                                      <p:cBhvr>
                                        <p:cTn id="78" dur="500"/>
                                        <p:tgtEl>
                                          <p:spTgt spid="37"/>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dissolve">
                                      <p:cBhvr>
                                        <p:cTn id="81" dur="500"/>
                                        <p:tgtEl>
                                          <p:spTgt spid="36"/>
                                        </p:tgtEl>
                                      </p:cBhvr>
                                    </p:animEffect>
                                  </p:childTnLst>
                                </p:cTn>
                              </p:par>
                              <p:par>
                                <p:cTn id="82" presetID="9"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dissolve">
                                      <p:cBhvr>
                                        <p:cTn id="84" dur="500"/>
                                        <p:tgtEl>
                                          <p:spTgt spid="39"/>
                                        </p:tgtEl>
                                      </p:cBhvr>
                                    </p:animEffect>
                                  </p:childTnLst>
                                </p:cTn>
                              </p:par>
                              <p:par>
                                <p:cTn id="85" presetID="9"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dissolve">
                                      <p:cBhvr>
                                        <p:cTn id="87" dur="500"/>
                                        <p:tgtEl>
                                          <p:spTgt spid="4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59816"/>
                                        </p:tgtEl>
                                        <p:attrNameLst>
                                          <p:attrName>style.visibility</p:attrName>
                                        </p:attrNameLst>
                                      </p:cBhvr>
                                      <p:to>
                                        <p:strVal val="visible"/>
                                      </p:to>
                                    </p:set>
                                    <p:animEffect transition="in" filter="wipe(down)">
                                      <p:cBhvr>
                                        <p:cTn id="92" dur="500"/>
                                        <p:tgtEl>
                                          <p:spTgt spid="159816"/>
                                        </p:tgtEl>
                                      </p:cBhvr>
                                    </p:animEffect>
                                  </p:childTnLst>
                                </p:cTn>
                              </p:par>
                              <p:par>
                                <p:cTn id="93" presetID="9" presetClass="entr" presetSubtype="0" fill="hold" nodeType="withEffect">
                                  <p:stCondLst>
                                    <p:cond delay="0"/>
                                  </p:stCondLst>
                                  <p:childTnLst>
                                    <p:set>
                                      <p:cBhvr>
                                        <p:cTn id="94" dur="1" fill="hold">
                                          <p:stCondLst>
                                            <p:cond delay="0"/>
                                          </p:stCondLst>
                                        </p:cTn>
                                        <p:tgtEl>
                                          <p:spTgt spid="9"/>
                                        </p:tgtEl>
                                        <p:attrNameLst>
                                          <p:attrName>style.visibility</p:attrName>
                                        </p:attrNameLst>
                                      </p:cBhvr>
                                      <p:to>
                                        <p:strVal val="visible"/>
                                      </p:to>
                                    </p:set>
                                    <p:animEffect transition="in" filter="dissolve">
                                      <p:cBhvr>
                                        <p:cTn id="95" dur="500"/>
                                        <p:tgtEl>
                                          <p:spTgt spid="9"/>
                                        </p:tgtEl>
                                      </p:cBhvr>
                                    </p:animEffect>
                                  </p:childTnLst>
                                </p:cTn>
                              </p:par>
                              <p:par>
                                <p:cTn id="96" presetID="22" presetClass="entr" presetSubtype="4" fill="hold" nodeType="withEffect">
                                  <p:stCondLst>
                                    <p:cond delay="0"/>
                                  </p:stCondLst>
                                  <p:childTnLst>
                                    <p:set>
                                      <p:cBhvr>
                                        <p:cTn id="97" dur="1" fill="hold">
                                          <p:stCondLst>
                                            <p:cond delay="0"/>
                                          </p:stCondLst>
                                        </p:cTn>
                                        <p:tgtEl>
                                          <p:spTgt spid="159847"/>
                                        </p:tgtEl>
                                        <p:attrNameLst>
                                          <p:attrName>style.visibility</p:attrName>
                                        </p:attrNameLst>
                                      </p:cBhvr>
                                      <p:to>
                                        <p:strVal val="visible"/>
                                      </p:to>
                                    </p:set>
                                    <p:animEffect transition="in" filter="wipe(down)">
                                      <p:cBhvr>
                                        <p:cTn id="98" dur="500"/>
                                        <p:tgtEl>
                                          <p:spTgt spid="159847"/>
                                        </p:tgtEl>
                                      </p:cBhvr>
                                    </p:animEffect>
                                  </p:childTnLst>
                                </p:cTn>
                              </p:par>
                              <p:par>
                                <p:cTn id="99" presetID="22" presetClass="entr" presetSubtype="4" fill="hold" nodeType="withEffect">
                                  <p:stCondLst>
                                    <p:cond delay="0"/>
                                  </p:stCondLst>
                                  <p:childTnLst>
                                    <p:set>
                                      <p:cBhvr>
                                        <p:cTn id="100" dur="1" fill="hold">
                                          <p:stCondLst>
                                            <p:cond delay="0"/>
                                          </p:stCondLst>
                                        </p:cTn>
                                        <p:tgtEl>
                                          <p:spTgt spid="159850"/>
                                        </p:tgtEl>
                                        <p:attrNameLst>
                                          <p:attrName>style.visibility</p:attrName>
                                        </p:attrNameLst>
                                      </p:cBhvr>
                                      <p:to>
                                        <p:strVal val="visible"/>
                                      </p:to>
                                    </p:set>
                                    <p:animEffect transition="in" filter="wipe(down)">
                                      <p:cBhvr>
                                        <p:cTn id="101" dur="500"/>
                                        <p:tgtEl>
                                          <p:spTgt spid="15985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dissolve">
                                      <p:cBhvr>
                                        <p:cTn id="104" dur="500"/>
                                        <p:tgtEl>
                                          <p:spTgt spid="6"/>
                                        </p:tgtEl>
                                      </p:cBhvr>
                                    </p:animEffect>
                                  </p:childTnLst>
                                </p:cTn>
                              </p:par>
                              <p:par>
                                <p:cTn id="105" presetID="9" presetClass="entr" presetSubtype="0" fill="hold" nodeType="with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dissolve">
                                      <p:cBhvr>
                                        <p:cTn id="107" dur="500"/>
                                        <p:tgtEl>
                                          <p:spTgt spid="8"/>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box(in)">
                                      <p:cBhvr>
                                        <p:cTn id="113" dur="500"/>
                                        <p:tgtEl>
                                          <p:spTgt spid="46"/>
                                        </p:tgtEl>
                                      </p:cBhvr>
                                    </p:animEffect>
                                  </p:childTnLst>
                                </p:cTn>
                              </p:par>
                              <p:par>
                                <p:cTn id="114" presetID="22" presetClass="entr" presetSubtype="4" fill="hold" nodeType="withEffect">
                                  <p:stCondLst>
                                    <p:cond delay="0"/>
                                  </p:stCondLst>
                                  <p:childTnLst>
                                    <p:set>
                                      <p:cBhvr>
                                        <p:cTn id="115" dur="1" fill="hold">
                                          <p:stCondLst>
                                            <p:cond delay="0"/>
                                          </p:stCondLst>
                                        </p:cTn>
                                        <p:tgtEl>
                                          <p:spTgt spid="159864"/>
                                        </p:tgtEl>
                                        <p:attrNameLst>
                                          <p:attrName>style.visibility</p:attrName>
                                        </p:attrNameLst>
                                      </p:cBhvr>
                                      <p:to>
                                        <p:strVal val="visible"/>
                                      </p:to>
                                    </p:set>
                                    <p:animEffect transition="in" filter="wipe(down)">
                                      <p:cBhvr>
                                        <p:cTn id="116" dur="500"/>
                                        <p:tgtEl>
                                          <p:spTgt spid="15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9" grpId="0"/>
      <p:bldP spid="78" grpId="0" animBg="1"/>
      <p:bldP spid="26" grpId="0"/>
      <p:bldP spid="75" grpId="0"/>
      <p:bldP spid="36" grpId="0" animBg="1"/>
      <p:bldP spid="37" grpId="0"/>
      <p:bldP spid="46" grpId="0"/>
      <p:bldP spid="79" grpId="0" animBg="1"/>
      <p:bldP spid="80" grpId="0"/>
      <p:bldP spid="6" grpId="0" animBg="1"/>
      <p:bldP spid="7" grpId="0"/>
      <p:bldP spid="159845" grpId="0" animBg="1"/>
      <p:bldP spid="1598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Picture 3" descr="europa_RGB"/>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460375" y="457200"/>
            <a:ext cx="8229600" cy="534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Rectangle 4"/>
          <p:cNvSpPr>
            <a:spLocks noGrp="1" noChangeArrowheads="1"/>
          </p:cNvSpPr>
          <p:nvPr>
            <p:ph type="body" sz="half" idx="4294967295"/>
            <p:custDataLst>
              <p:tags r:id="rId3"/>
            </p:custDataLst>
          </p:nvPr>
        </p:nvSpPr>
        <p:spPr bwMode="auto">
          <a:xfrm>
            <a:off x="638175" y="2325688"/>
            <a:ext cx="4040188" cy="1963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t" anchorCtr="0" compatLnSpc="1">
            <a:prstTxWarp prst="textNoShape">
              <a:avLst/>
            </a:prstTxWarp>
          </a:bodyPr>
          <a:lstStyle/>
          <a:p>
            <a:r>
              <a:rPr sz="2800" b="1" smtClean="0">
                <a:solidFill>
                  <a:schemeClr val="accent1"/>
                </a:solidFill>
              </a:rPr>
              <a:t>eProcurement</a:t>
            </a:r>
            <a:br>
              <a:rPr sz="2800" b="1" smtClean="0">
                <a:solidFill>
                  <a:schemeClr val="accent1"/>
                </a:solidFill>
              </a:rPr>
            </a:br>
            <a:r>
              <a:rPr sz="2800" b="1" smtClean="0">
                <a:solidFill>
                  <a:schemeClr val="accent1"/>
                </a:solidFill>
              </a:rPr>
              <a:t>without borders in Europe</a:t>
            </a:r>
          </a:p>
          <a:p>
            <a:r>
              <a:rPr sz="2800" smtClean="0">
                <a:solidFill>
                  <a:schemeClr val="accent1"/>
                </a:solidFill>
              </a:rPr>
              <a:t>www.peppol.eu</a:t>
            </a:r>
          </a:p>
        </p:txBody>
      </p:sp>
      <p:graphicFrame>
        <p:nvGraphicFramePr>
          <p:cNvPr id="220162" name="Rectangle 2" hidden="1"/>
          <p:cNvGraphicFramePr>
            <a:graphicFrameLocks/>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0197" name="think-cell Slide" r:id="rId7" imgW="0" imgH="0" progId="">
                  <p:embed/>
                </p:oleObj>
              </mc:Choice>
              <mc:Fallback>
                <p:oleObj name="think-cell Slide" r:id="rId7" imgW="0" imgH="0" progId="">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7.7eiMMME.YsBcxMDi01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y5uMuD5FU2ou9SedMer7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NHTgXlI7kmYzSOCzCPE2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uW2Q7KIY40qMFTYX9o_lh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9743ZOH8hU.EPvwTTA11d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uW2Q7KIY40qMFTYX9o_lh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5qN.WB2g20i8kpgThadvo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w57sxO_aDkqJkh57GdMaq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flkeVZzJgEGrkOtaf7ViT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78e29P.8ECa0K7dffRql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0Vd_MX0vpka6plnn4AJN_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F5.D8jqX0KTrCHgOzqTq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kF4KWd7CEqqF15zHEpEb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aaEHx8ZcECxPVVJRJ9C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SNao3GqNEaRgPdGyl98m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TPmM0ra940mE7rgviXE8_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Ww8pMx7HEEmvfs.1iS14.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e2WNXJXt0SYoUdve6RWU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rwR.lHyNE2uJyF9XUZ2v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h1Q6LW9yUeoh66UxdA0b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gyRGoXhxUaH7gn26lLy4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7qsFw2s3LUO2WHAIbJ7ba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uxIOMzida0Gz84rU8cApe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odqWKsTcUyIm58olKiJA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KCZCNREM0Wq2yJbEEg3I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SpbcUVa1E25xfr3Fkwot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5qAtisWQEKKNy2WMaphG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9743ZOH8hU.EPvwTTA11d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T3EJwpxFXUOP7E4XAyJ6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N3uoWqUGJEGaUbWvV4UCA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QXjheiXe0C2UbzjDxBtP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hyn5TnH2yEWgAlmkm6Pjk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78DY6boVXka96IvH2coXy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m4R7FVD0WaL5t.f6jq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roMYR6jyTEehb.YPPSzvI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SV1FW7phESP._WbY.eKP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1ONKMH1iZE2C_Nrw4jYoy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FUzrac6Ek2QDWDfzkbw2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5FW5oS8306_XGxwY0Q_w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JcaepTrtAUeYTuW6cW4CDQ"/>
</p:tagLst>
</file>

<file path=ppt/theme/theme1.xml><?xml version="1.0" encoding="utf-8"?>
<a:theme xmlns:a="http://schemas.openxmlformats.org/drawingml/2006/main" name="20100906 PMT-meeting 30 Brussels presentation at 0310">
  <a:themeElements>
    <a:clrScheme name="PEPPOL">
      <a:dk1>
        <a:srgbClr val="707173"/>
      </a:dk1>
      <a:lt1>
        <a:srgbClr val="FFFFFF"/>
      </a:lt1>
      <a:dk2>
        <a:srgbClr val="707173"/>
      </a:dk2>
      <a:lt2>
        <a:srgbClr val="DDDDDD"/>
      </a:lt2>
      <a:accent1>
        <a:srgbClr val="004494"/>
      </a:accent1>
      <a:accent2>
        <a:srgbClr val="D3D4E9"/>
      </a:accent2>
      <a:accent3>
        <a:srgbClr val="A5ABD2"/>
      </a:accent3>
      <a:accent4>
        <a:srgbClr val="7683BB"/>
      </a:accent4>
      <a:accent5>
        <a:srgbClr val="4460A5"/>
      </a:accent5>
      <a:accent6>
        <a:srgbClr val="FFED00"/>
      </a:accent6>
      <a:hlink>
        <a:srgbClr val="7683BB"/>
      </a:hlink>
      <a:folHlink>
        <a:srgbClr val="004494"/>
      </a:folHlink>
    </a:clrScheme>
    <a:fontScheme name="PEPPO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PPPOL">
  <a:themeElements>
    <a:clrScheme name="1_PEPPPOL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fontScheme name="1_PEPPPO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PEPPPOL 1">
        <a:dk1>
          <a:srgbClr val="707173"/>
        </a:dk1>
        <a:lt1>
          <a:srgbClr val="FFFFFF"/>
        </a:lt1>
        <a:dk2>
          <a:srgbClr val="707173"/>
        </a:dk2>
        <a:lt2>
          <a:srgbClr val="DDDDDD"/>
        </a:lt2>
        <a:accent1>
          <a:srgbClr val="004494"/>
        </a:accent1>
        <a:accent2>
          <a:srgbClr val="FFED00"/>
        </a:accent2>
        <a:accent3>
          <a:srgbClr val="FFFFFF"/>
        </a:accent3>
        <a:accent4>
          <a:srgbClr val="5F5F61"/>
        </a:accent4>
        <a:accent5>
          <a:srgbClr val="AAB0C8"/>
        </a:accent5>
        <a:accent6>
          <a:srgbClr val="E7D700"/>
        </a:accent6>
        <a:hlink>
          <a:srgbClr val="7683BB"/>
        </a:hlink>
        <a:folHlink>
          <a:srgbClr val="D3D4E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707173"/>
    </a:dk1>
    <a:lt1>
      <a:srgbClr val="FFFFFF"/>
    </a:lt1>
    <a:dk2>
      <a:srgbClr val="707173"/>
    </a:dk2>
    <a:lt2>
      <a:srgbClr val="DDDDDD"/>
    </a:lt2>
    <a:accent1>
      <a:srgbClr val="FFED00"/>
    </a:accent1>
    <a:accent2>
      <a:srgbClr val="004494"/>
    </a:accent2>
    <a:accent3>
      <a:srgbClr val="FFFFFF"/>
    </a:accent3>
    <a:accent4>
      <a:srgbClr val="5F5F61"/>
    </a:accent4>
    <a:accent5>
      <a:srgbClr val="FFF4AA"/>
    </a:accent5>
    <a:accent6>
      <a:srgbClr val="003D86"/>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956</TotalTime>
  <Words>294</Words>
  <Application>Microsoft Office PowerPoint</Application>
  <PresentationFormat>Presentazione su schermo (4:3)</PresentationFormat>
  <Paragraphs>119</Paragraphs>
  <Slides>6</Slides>
  <Notes>2</Notes>
  <HiddenSlides>0</HiddenSlides>
  <MMClips>0</MMClips>
  <ScaleCrop>false</ScaleCrop>
  <HeadingPairs>
    <vt:vector size="6" baseType="variant">
      <vt:variant>
        <vt:lpstr>Tema</vt:lpstr>
      </vt:variant>
      <vt:variant>
        <vt:i4>2</vt:i4>
      </vt:variant>
      <vt:variant>
        <vt:lpstr>Server OLE incorporati</vt:lpstr>
      </vt:variant>
      <vt:variant>
        <vt:i4>1</vt:i4>
      </vt:variant>
      <vt:variant>
        <vt:lpstr>Titoli diapositive</vt:lpstr>
      </vt:variant>
      <vt:variant>
        <vt:i4>6</vt:i4>
      </vt:variant>
    </vt:vector>
  </HeadingPairs>
  <TitlesOfParts>
    <vt:vector size="9" baseType="lpstr">
      <vt:lpstr>20100906 PMT-meeting 30 Brussels presentation at 0310</vt:lpstr>
      <vt:lpstr>1_PEPPPOL</vt:lpstr>
      <vt:lpstr>think-cell Slide</vt:lpstr>
      <vt:lpstr>ICT-PreAward- Overview_of_Pre_award_process-Framework-1.0.1</vt:lpstr>
      <vt:lpstr>Statements</vt:lpstr>
      <vt:lpstr>Revision History</vt:lpstr>
      <vt:lpstr>The Pre-award process 1/2– Preparing the call for tender</vt:lpstr>
      <vt:lpstr>The Pre-award process 2/2– Preparation and submission of tender</vt:lpstr>
      <vt:lpstr>Presentazione standard di PowerPoint</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 8 – Solutions Architecture</dc:title>
  <dc:creator>Gunnar Wessel Thomassen</dc:creator>
  <cp:lastModifiedBy>De Stefano Giancarlo</cp:lastModifiedBy>
  <cp:revision>111</cp:revision>
  <dcterms:created xsi:type="dcterms:W3CDTF">2010-09-06T19:08:34Z</dcterms:created>
  <dcterms:modified xsi:type="dcterms:W3CDTF">2012-08-07T13:14:44Z</dcterms:modified>
</cp:coreProperties>
</file>