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heme/themeOverride1.xml" ContentType="application/vnd.openxmlformats-officedocument.themeOverr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heme/theme3.xml" ContentType="application/vnd.openxmlformats-officedocument.them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2" r:id="rId2"/>
  </p:sldMasterIdLst>
  <p:notesMasterIdLst>
    <p:notesMasterId r:id="rId9"/>
  </p:notesMasterIdLst>
  <p:sldIdLst>
    <p:sldId id="266" r:id="rId3"/>
    <p:sldId id="285" r:id="rId4"/>
    <p:sldId id="287" r:id="rId5"/>
    <p:sldId id="288" r:id="rId6"/>
    <p:sldId id="303" r:id="rId7"/>
    <p:sldId id="302" r:id="rId8"/>
  </p:sldIdLst>
  <p:sldSz cx="9144000" cy="6858000" type="screen4x3"/>
  <p:notesSz cx="6858000" cy="9144000"/>
  <p:custDataLst>
    <p:tags r:id="rId10"/>
  </p:custDataLst>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71" autoAdjust="0"/>
    <p:restoredTop sz="94660"/>
  </p:normalViewPr>
  <p:slideViewPr>
    <p:cSldViewPr snapToGrid="0">
      <p:cViewPr varScale="1">
        <p:scale>
          <a:sx n="65" d="100"/>
          <a:sy n="65" d="100"/>
        </p:scale>
        <p:origin x="-177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tags" Target="tags/tag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10.vml.rels><?xml version="1.0" encoding="UTF-8" standalone="yes"?>
<Relationships xmlns="http://schemas.openxmlformats.org/package/2006/relationships"><Relationship Id="rId1" Type="http://schemas.openxmlformats.org/officeDocument/2006/relationships/image" Target="NULL"/></Relationships>
</file>

<file path=ppt/drawings/_rels/vmlDrawing11.vml.rels><?xml version="1.0" encoding="UTF-8" standalone="yes"?>
<Relationships xmlns="http://schemas.openxmlformats.org/package/2006/relationships"><Relationship Id="rId1" Type="http://schemas.openxmlformats.org/officeDocument/2006/relationships/image" Target="NULL"/></Relationships>
</file>

<file path=ppt/drawings/_rels/vmlDrawing12.vml.rels><?xml version="1.0" encoding="UTF-8" standalone="yes"?>
<Relationships xmlns="http://schemas.openxmlformats.org/package/2006/relationships"><Relationship Id="rId1" Type="http://schemas.openxmlformats.org/officeDocument/2006/relationships/image" Target="NULL"/></Relationships>
</file>

<file path=ppt/drawings/_rels/vmlDrawing13.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NULL"/></Relationships>
</file>

<file path=ppt/drawings/_rels/vmlDrawing7.vml.rels><?xml version="1.0" encoding="UTF-8" standalone="yes"?>
<Relationships xmlns="http://schemas.openxmlformats.org/package/2006/relationships"><Relationship Id="rId1" Type="http://schemas.openxmlformats.org/officeDocument/2006/relationships/image" Target="NULL"/></Relationships>
</file>

<file path=ppt/drawings/_rels/vmlDrawing8.vml.rels><?xml version="1.0" encoding="UTF-8" standalone="yes"?>
<Relationships xmlns="http://schemas.openxmlformats.org/package/2006/relationships"><Relationship Id="rId1" Type="http://schemas.openxmlformats.org/officeDocument/2006/relationships/image" Target="NULL"/></Relationships>
</file>

<file path=ppt/drawings/_rels/vmlDrawing9.vml.rels><?xml version="1.0" encoding="UTF-8" standalone="yes"?>
<Relationships xmlns="http://schemas.openxmlformats.org/package/2006/relationships"><Relationship Id="rId1" Type="http://schemas.openxmlformats.org/officeDocument/2006/relationships/image"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cs typeface="Arial" charset="0"/>
              </a:defRPr>
            </a:lvl1pPr>
          </a:lstStyle>
          <a:p>
            <a:pPr>
              <a:defRPr/>
            </a:pPr>
            <a:endParaRPr lang="de-DE"/>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de-DE"/>
          </a:p>
        </p:txBody>
      </p:sp>
      <p:sp>
        <p:nvSpPr>
          <p:cNvPr id="44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cs typeface="Arial" charset="0"/>
              </a:defRPr>
            </a:lvl1pPr>
          </a:lstStyle>
          <a:p>
            <a:pPr>
              <a:defRPr/>
            </a:pPr>
            <a:endParaRPr lang="de-DE"/>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04A283C2-DE2D-4B39-994B-F2F1C64AE083}" type="slidenum">
              <a:rPr lang="de-DE"/>
              <a:pPr>
                <a:defRPr/>
              </a:pPr>
              <a:t>‹N›</a:t>
            </a:fld>
            <a:endParaRPr lang="de-DE"/>
          </a:p>
        </p:txBody>
      </p:sp>
    </p:spTree>
    <p:extLst>
      <p:ext uri="{BB962C8B-B14F-4D97-AF65-F5344CB8AC3E}">
        <p14:creationId xmlns:p14="http://schemas.microsoft.com/office/powerpoint/2010/main" val="41117169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image" Target="../media/image8.jpeg"/><Relationship Id="rId18" Type="http://schemas.openxmlformats.org/officeDocument/2006/relationships/image" Target="../media/image10.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oleObject" Target="../embeddings/oleObject3.bin"/><Relationship Id="rId17" Type="http://schemas.openxmlformats.org/officeDocument/2006/relationships/image" Target="../media/image9.jpeg"/><Relationship Id="rId2" Type="http://schemas.openxmlformats.org/officeDocument/2006/relationships/vmlDrawing" Target="../drawings/vmlDrawing3.vml"/><Relationship Id="rId16" Type="http://schemas.openxmlformats.org/officeDocument/2006/relationships/image" Target="../media/image2.jpeg"/><Relationship Id="rId1" Type="http://schemas.openxmlformats.org/officeDocument/2006/relationships/themeOverride" Target="../theme/themeOverride1.xml"/><Relationship Id="rId6" Type="http://schemas.openxmlformats.org/officeDocument/2006/relationships/tags" Target="../tags/tag36.xml"/><Relationship Id="rId11" Type="http://schemas.openxmlformats.org/officeDocument/2006/relationships/slideMaster" Target="../slideMasters/slideMaster2.xml"/><Relationship Id="rId5" Type="http://schemas.openxmlformats.org/officeDocument/2006/relationships/tags" Target="../tags/tag35.xml"/><Relationship Id="rId15" Type="http://schemas.openxmlformats.org/officeDocument/2006/relationships/image" Target="../media/image6.png"/><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image" Target="../media/image2.jpeg"/><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image" Target="../media/image1.jpeg"/><Relationship Id="rId2" Type="http://schemas.openxmlformats.org/officeDocument/2006/relationships/tags" Target="../tags/tag41.xml"/><Relationship Id="rId1" Type="http://schemas.openxmlformats.org/officeDocument/2006/relationships/vmlDrawing" Target="../drawings/vmlDrawing4.vml"/><Relationship Id="rId6" Type="http://schemas.openxmlformats.org/officeDocument/2006/relationships/tags" Target="../tags/tag45.xml"/><Relationship Id="rId11" Type="http://schemas.openxmlformats.org/officeDocument/2006/relationships/oleObject" Target="../embeddings/oleObject4.bin"/><Relationship Id="rId5" Type="http://schemas.openxmlformats.org/officeDocument/2006/relationships/tags" Target="../tags/tag44.xml"/><Relationship Id="rId15" Type="http://schemas.openxmlformats.org/officeDocument/2006/relationships/image" Target="../media/image10.png"/><Relationship Id="rId10" Type="http://schemas.openxmlformats.org/officeDocument/2006/relationships/slideMaster" Target="../slideMasters/slideMaster2.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image" Target="../media/image2.jpeg"/><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image" Target="../media/image1.jpeg"/><Relationship Id="rId2" Type="http://schemas.openxmlformats.org/officeDocument/2006/relationships/tags" Target="../tags/tag49.xml"/><Relationship Id="rId1" Type="http://schemas.openxmlformats.org/officeDocument/2006/relationships/vmlDrawing" Target="../drawings/vmlDrawing5.vml"/><Relationship Id="rId6" Type="http://schemas.openxmlformats.org/officeDocument/2006/relationships/tags" Target="../tags/tag53.xml"/><Relationship Id="rId11" Type="http://schemas.openxmlformats.org/officeDocument/2006/relationships/oleObject" Target="../embeddings/oleObject5.bin"/><Relationship Id="rId5" Type="http://schemas.openxmlformats.org/officeDocument/2006/relationships/tags" Target="../tags/tag52.xml"/><Relationship Id="rId15" Type="http://schemas.openxmlformats.org/officeDocument/2006/relationships/image" Target="../media/image10.png"/><Relationship Id="rId10" Type="http://schemas.openxmlformats.org/officeDocument/2006/relationships/slideMaster" Target="../slideMasters/slideMaster2.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image" Target="../media/image2.jpeg"/><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image" Target="../media/image1.jpeg"/><Relationship Id="rId2" Type="http://schemas.openxmlformats.org/officeDocument/2006/relationships/tags" Target="../tags/tag57.xml"/><Relationship Id="rId1" Type="http://schemas.openxmlformats.org/officeDocument/2006/relationships/vmlDrawing" Target="../drawings/vmlDrawing6.vml"/><Relationship Id="rId6" Type="http://schemas.openxmlformats.org/officeDocument/2006/relationships/tags" Target="../tags/tag61.xml"/><Relationship Id="rId11" Type="http://schemas.openxmlformats.org/officeDocument/2006/relationships/oleObject" Target="../embeddings/oleObject6.bin"/><Relationship Id="rId5" Type="http://schemas.openxmlformats.org/officeDocument/2006/relationships/tags" Target="../tags/tag60.xml"/><Relationship Id="rId15" Type="http://schemas.openxmlformats.org/officeDocument/2006/relationships/image" Target="../media/image10.png"/><Relationship Id="rId10" Type="http://schemas.openxmlformats.org/officeDocument/2006/relationships/slideMaster" Target="../slideMasters/slideMaster2.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image" Target="../media/image2.jpeg"/><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image" Target="../media/image1.jpeg"/><Relationship Id="rId2" Type="http://schemas.openxmlformats.org/officeDocument/2006/relationships/tags" Target="../tags/tag65.xml"/><Relationship Id="rId1" Type="http://schemas.openxmlformats.org/officeDocument/2006/relationships/vmlDrawing" Target="../drawings/vmlDrawing7.vml"/><Relationship Id="rId6" Type="http://schemas.openxmlformats.org/officeDocument/2006/relationships/tags" Target="../tags/tag69.xml"/><Relationship Id="rId11" Type="http://schemas.openxmlformats.org/officeDocument/2006/relationships/oleObject" Target="../embeddings/oleObject7.bin"/><Relationship Id="rId5" Type="http://schemas.openxmlformats.org/officeDocument/2006/relationships/tags" Target="../tags/tag68.xml"/><Relationship Id="rId15" Type="http://schemas.openxmlformats.org/officeDocument/2006/relationships/image" Target="../media/image10.png"/><Relationship Id="rId10" Type="http://schemas.openxmlformats.org/officeDocument/2006/relationships/slideMaster" Target="../slideMasters/slideMaster2.xml"/><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79.xml"/><Relationship Id="rId13" Type="http://schemas.openxmlformats.org/officeDocument/2006/relationships/image" Target="../media/image2.jpeg"/><Relationship Id="rId3" Type="http://schemas.openxmlformats.org/officeDocument/2006/relationships/tags" Target="../tags/tag74.xml"/><Relationship Id="rId7" Type="http://schemas.openxmlformats.org/officeDocument/2006/relationships/tags" Target="../tags/tag78.xml"/><Relationship Id="rId12" Type="http://schemas.openxmlformats.org/officeDocument/2006/relationships/image" Target="../media/image1.jpeg"/><Relationship Id="rId2" Type="http://schemas.openxmlformats.org/officeDocument/2006/relationships/tags" Target="../tags/tag73.xml"/><Relationship Id="rId1" Type="http://schemas.openxmlformats.org/officeDocument/2006/relationships/vmlDrawing" Target="../drawings/vmlDrawing8.vml"/><Relationship Id="rId6" Type="http://schemas.openxmlformats.org/officeDocument/2006/relationships/tags" Target="../tags/tag77.xml"/><Relationship Id="rId11" Type="http://schemas.openxmlformats.org/officeDocument/2006/relationships/oleObject" Target="../embeddings/oleObject8.bin"/><Relationship Id="rId5" Type="http://schemas.openxmlformats.org/officeDocument/2006/relationships/tags" Target="../tags/tag76.xml"/><Relationship Id="rId15" Type="http://schemas.openxmlformats.org/officeDocument/2006/relationships/image" Target="../media/image10.png"/><Relationship Id="rId10" Type="http://schemas.openxmlformats.org/officeDocument/2006/relationships/slideMaster" Target="../slideMasters/slideMaster2.xml"/><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image" Target="../media/image2.jpeg"/><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image" Target="../media/image1.jpeg"/><Relationship Id="rId2" Type="http://schemas.openxmlformats.org/officeDocument/2006/relationships/tags" Target="../tags/tag81.xml"/><Relationship Id="rId1" Type="http://schemas.openxmlformats.org/officeDocument/2006/relationships/vmlDrawing" Target="../drawings/vmlDrawing9.vml"/><Relationship Id="rId6" Type="http://schemas.openxmlformats.org/officeDocument/2006/relationships/tags" Target="../tags/tag85.xml"/><Relationship Id="rId11" Type="http://schemas.openxmlformats.org/officeDocument/2006/relationships/oleObject" Target="../embeddings/oleObject9.bin"/><Relationship Id="rId5" Type="http://schemas.openxmlformats.org/officeDocument/2006/relationships/tags" Target="../tags/tag84.xml"/><Relationship Id="rId15" Type="http://schemas.openxmlformats.org/officeDocument/2006/relationships/image" Target="../media/image10.png"/><Relationship Id="rId10" Type="http://schemas.openxmlformats.org/officeDocument/2006/relationships/slideMaster" Target="../slideMasters/slideMaster2.xm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image" Target="../media/image2.jpeg"/><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image" Target="../media/image1.jpeg"/><Relationship Id="rId2" Type="http://schemas.openxmlformats.org/officeDocument/2006/relationships/tags" Target="../tags/tag89.xml"/><Relationship Id="rId1" Type="http://schemas.openxmlformats.org/officeDocument/2006/relationships/vmlDrawing" Target="../drawings/vmlDrawing10.vml"/><Relationship Id="rId6" Type="http://schemas.openxmlformats.org/officeDocument/2006/relationships/tags" Target="../tags/tag93.xml"/><Relationship Id="rId11" Type="http://schemas.openxmlformats.org/officeDocument/2006/relationships/oleObject" Target="../embeddings/oleObject10.bin"/><Relationship Id="rId5" Type="http://schemas.openxmlformats.org/officeDocument/2006/relationships/tags" Target="../tags/tag92.xml"/><Relationship Id="rId15" Type="http://schemas.openxmlformats.org/officeDocument/2006/relationships/image" Target="../media/image10.png"/><Relationship Id="rId10" Type="http://schemas.openxmlformats.org/officeDocument/2006/relationships/slideMaster" Target="../slideMasters/slideMaster2.xml"/><Relationship Id="rId4" Type="http://schemas.openxmlformats.org/officeDocument/2006/relationships/tags" Target="../tags/tag91.xml"/><Relationship Id="rId9" Type="http://schemas.openxmlformats.org/officeDocument/2006/relationships/tags" Target="../tags/tag96.xml"/><Relationship Id="rId1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image" Target="../media/image2.jpeg"/><Relationship Id="rId3" Type="http://schemas.openxmlformats.org/officeDocument/2006/relationships/tags" Target="../tags/tag98.xml"/><Relationship Id="rId7" Type="http://schemas.openxmlformats.org/officeDocument/2006/relationships/tags" Target="../tags/tag102.xml"/><Relationship Id="rId12" Type="http://schemas.openxmlformats.org/officeDocument/2006/relationships/image" Target="../media/image1.jpeg"/><Relationship Id="rId2" Type="http://schemas.openxmlformats.org/officeDocument/2006/relationships/tags" Target="../tags/tag97.xml"/><Relationship Id="rId1" Type="http://schemas.openxmlformats.org/officeDocument/2006/relationships/vmlDrawing" Target="../drawings/vmlDrawing11.vml"/><Relationship Id="rId6" Type="http://schemas.openxmlformats.org/officeDocument/2006/relationships/tags" Target="../tags/tag101.xml"/><Relationship Id="rId11" Type="http://schemas.openxmlformats.org/officeDocument/2006/relationships/oleObject" Target="../embeddings/oleObject11.bin"/><Relationship Id="rId5" Type="http://schemas.openxmlformats.org/officeDocument/2006/relationships/tags" Target="../tags/tag100.xml"/><Relationship Id="rId15" Type="http://schemas.openxmlformats.org/officeDocument/2006/relationships/image" Target="../media/image10.png"/><Relationship Id="rId10" Type="http://schemas.openxmlformats.org/officeDocument/2006/relationships/slideMaster" Target="../slideMasters/slideMaster2.xml"/><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tellysbilde">
    <p:spTree>
      <p:nvGrpSpPr>
        <p:cNvPr id="1" name=""/>
        <p:cNvGrpSpPr/>
        <p:nvPr/>
      </p:nvGrpSpPr>
      <p:grpSpPr>
        <a:xfrm>
          <a:off x="0" y="0"/>
          <a:ext cx="0" cy="0"/>
          <a:chOff x="0" y="0"/>
          <a:chExt cx="0" cy="0"/>
        </a:xfrm>
      </p:grpSpPr>
      <p:pic>
        <p:nvPicPr>
          <p:cNvPr id="4" name="Picture 7" descr="cip_en-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PEPPOL_Logo_CMYK"/>
          <p:cNvPicPr>
            <a:picLocks noChangeAspect="1" noChangeArrowheads="1"/>
          </p:cNvPicPr>
          <p:nvPr/>
        </p:nvPicPr>
        <p:blipFill>
          <a:blip r:embed="rId3">
            <a:extLst>
              <a:ext uri="{28A0092B-C50C-407E-A947-70E740481C1C}">
                <a14:useLocalDpi xmlns:a14="http://schemas.microsoft.com/office/drawing/2010/main" val="0"/>
              </a:ext>
            </a:extLst>
          </a:blip>
          <a:srcRect l="11993" t="22115" r="13168" b="25198"/>
          <a:stretch>
            <a:fillRect/>
          </a:stretch>
        </p:blipFill>
        <p:spPr bwMode="auto">
          <a:xfrm>
            <a:off x="6202363" y="434975"/>
            <a:ext cx="2560637"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EU_logo_RG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logo_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650" y="2360613"/>
            <a:ext cx="269875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0"/>
          <p:cNvSpPr>
            <a:spLocks noChangeArrowheads="1"/>
          </p:cNvSpPr>
          <p:nvPr/>
        </p:nvSpPr>
        <p:spPr bwMode="auto">
          <a:xfrm>
            <a:off x="4948238" y="6556375"/>
            <a:ext cx="2660650" cy="106363"/>
          </a:xfrm>
          <a:prstGeom prst="rect">
            <a:avLst/>
          </a:prstGeom>
          <a:noFill/>
          <a:ln w="9525">
            <a:noFill/>
            <a:miter lim="800000"/>
            <a:headEnd/>
            <a:tailEnd/>
          </a:ln>
          <a:effectLst/>
        </p:spPr>
        <p:txBody>
          <a:bodyPr wrap="none" lIns="0" tIns="0" rIns="0" bIns="0">
            <a:spAutoFit/>
          </a:bodyPr>
          <a:lstStyle/>
          <a:p>
            <a:pPr>
              <a:defRPr/>
            </a:pPr>
            <a:r>
              <a:rPr lang="en-US" sz="700"/>
              <a:t>PEPPOL is an EU co-funded project CIP-ICT PSP-2007 No 224974</a:t>
            </a:r>
          </a:p>
        </p:txBody>
      </p:sp>
      <p:sp>
        <p:nvSpPr>
          <p:cNvPr id="9" name="Rectangle 21"/>
          <p:cNvSpPr>
            <a:spLocks noChangeArrowheads="1"/>
          </p:cNvSpPr>
          <p:nvPr/>
        </p:nvSpPr>
        <p:spPr bwMode="auto">
          <a:xfrm>
            <a:off x="460375" y="692150"/>
            <a:ext cx="1036638" cy="182563"/>
          </a:xfrm>
          <a:prstGeom prst="rect">
            <a:avLst/>
          </a:prstGeom>
          <a:noFill/>
          <a:ln w="9525">
            <a:noFill/>
            <a:miter lim="800000"/>
            <a:headEnd/>
            <a:tailEnd/>
          </a:ln>
          <a:effectLst/>
        </p:spPr>
        <p:txBody>
          <a:bodyPr wrap="none" lIns="0" tIns="0" rIns="0" bIns="0">
            <a:spAutoFit/>
          </a:bodyPr>
          <a:lstStyle/>
          <a:p>
            <a:pPr>
              <a:defRPr/>
            </a:pPr>
            <a:r>
              <a:rPr lang="de-DE" sz="1200"/>
              <a:t>www.peppol.eu</a:t>
            </a:r>
          </a:p>
        </p:txBody>
      </p:sp>
      <p:sp>
        <p:nvSpPr>
          <p:cNvPr id="3085" name="Rectangle 13"/>
          <p:cNvSpPr>
            <a:spLocks noGrp="1" noChangeArrowheads="1"/>
          </p:cNvSpPr>
          <p:nvPr>
            <p:ph type="ctrTitle" sz="quarter"/>
          </p:nvPr>
        </p:nvSpPr>
        <p:spPr>
          <a:xfrm>
            <a:off x="3333750" y="2732088"/>
            <a:ext cx="5356225" cy="1339850"/>
          </a:xfrm>
        </p:spPr>
        <p:txBody>
          <a:bodyPr/>
          <a:lstStyle>
            <a:lvl1pPr>
              <a:defRPr sz="4400"/>
            </a:lvl1pPr>
          </a:lstStyle>
          <a:p>
            <a:r>
              <a:rPr lang="nb-NO" smtClean="0"/>
              <a:t>Klikk for å redigere tittelstil</a:t>
            </a:r>
            <a:endParaRPr lang="de-DE"/>
          </a:p>
        </p:txBody>
      </p:sp>
      <p:sp>
        <p:nvSpPr>
          <p:cNvPr id="3088" name="Rectangle 16"/>
          <p:cNvSpPr>
            <a:spLocks noGrp="1" noChangeArrowheads="1"/>
          </p:cNvSpPr>
          <p:nvPr>
            <p:ph type="subTitle" sz="quarter" idx="1"/>
          </p:nvPr>
        </p:nvSpPr>
        <p:spPr>
          <a:xfrm>
            <a:off x="3333750" y="4262438"/>
            <a:ext cx="5356225" cy="427037"/>
          </a:xfrm>
        </p:spPr>
        <p:txBody>
          <a:bodyPr/>
          <a:lstStyle>
            <a:lvl1pPr>
              <a:defRPr sz="2800"/>
            </a:lvl1pPr>
          </a:lstStyle>
          <a:p>
            <a:r>
              <a:rPr lang="nb-NO" smtClean="0"/>
              <a:t>Klikk for å redigere undertittelstil i malen</a:t>
            </a:r>
            <a:endParaRPr lang="de-DE"/>
          </a:p>
        </p:txBody>
      </p:sp>
    </p:spTree>
    <p:extLst>
      <p:ext uri="{BB962C8B-B14F-4D97-AF65-F5344CB8AC3E}">
        <p14:creationId xmlns:p14="http://schemas.microsoft.com/office/powerpoint/2010/main" val="1638919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Rectangle 13"/>
          <p:cNvSpPr>
            <a:spLocks noGrp="1" noChangeArrowheads="1"/>
          </p:cNvSpPr>
          <p:nvPr>
            <p:ph type="sldNum" sz="quarter" idx="10"/>
            <p:custDataLst>
              <p:tags r:id="rId1"/>
            </p:custDataLst>
          </p:nvPr>
        </p:nvSpPr>
        <p:spPr>
          <a:ln/>
        </p:spPr>
        <p:txBody>
          <a:bodyPr/>
          <a:lstStyle>
            <a:lvl1pPr>
              <a:defRPr/>
            </a:lvl1pPr>
          </a:lstStyle>
          <a:p>
            <a:pPr>
              <a:defRPr/>
            </a:pPr>
            <a:r>
              <a:rPr lang="de-DE"/>
              <a:t>Page </a:t>
            </a:r>
            <a:fld id="{5B4A8528-C8E3-4FF4-B059-ACE1DCF33ADB}" type="slidenum">
              <a:rPr lang="de-DE"/>
              <a:pPr>
                <a:defRPr/>
              </a:pPr>
              <a:t>‹N›</a:t>
            </a:fld>
            <a:endParaRPr lang="de-DE"/>
          </a:p>
        </p:txBody>
      </p:sp>
    </p:spTree>
    <p:extLst>
      <p:ext uri="{BB962C8B-B14F-4D97-AF65-F5344CB8AC3E}">
        <p14:creationId xmlns:p14="http://schemas.microsoft.com/office/powerpoint/2010/main" val="6683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32575" y="244475"/>
            <a:ext cx="2057400" cy="3157538"/>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44475"/>
            <a:ext cx="6022975" cy="3157538"/>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Rectangle 13"/>
          <p:cNvSpPr>
            <a:spLocks noGrp="1" noChangeArrowheads="1"/>
          </p:cNvSpPr>
          <p:nvPr>
            <p:ph type="sldNum" sz="quarter" idx="10"/>
            <p:custDataLst>
              <p:tags r:id="rId1"/>
            </p:custDataLst>
          </p:nvPr>
        </p:nvSpPr>
        <p:spPr>
          <a:ln/>
        </p:spPr>
        <p:txBody>
          <a:bodyPr/>
          <a:lstStyle>
            <a:lvl1pPr>
              <a:defRPr/>
            </a:lvl1pPr>
          </a:lstStyle>
          <a:p>
            <a:pPr>
              <a:defRPr/>
            </a:pPr>
            <a:r>
              <a:rPr lang="de-DE"/>
              <a:t>Page </a:t>
            </a:r>
            <a:fld id="{7B212003-EBB3-4D63-8D4D-E7E8027160D2}" type="slidenum">
              <a:rPr lang="de-DE"/>
              <a:pPr>
                <a:defRPr/>
              </a:pPr>
              <a:t>‹N›</a:t>
            </a:fld>
            <a:endParaRPr lang="de-DE"/>
          </a:p>
        </p:txBody>
      </p:sp>
    </p:spTree>
    <p:extLst>
      <p:ext uri="{BB962C8B-B14F-4D97-AF65-F5344CB8AC3E}">
        <p14:creationId xmlns:p14="http://schemas.microsoft.com/office/powerpoint/2010/main" val="1431364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tel, tekst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457200" y="244475"/>
            <a:ext cx="6151563" cy="793750"/>
          </a:xfrm>
        </p:spPr>
        <p:txBody>
          <a:bodyPr/>
          <a:lstStyle/>
          <a:p>
            <a:r>
              <a:rPr lang="nb-NO" smtClean="0"/>
              <a:t>Klikk for å redigere tittelstil</a:t>
            </a:r>
            <a:endParaRPr lang="nb-NO"/>
          </a:p>
        </p:txBody>
      </p:sp>
      <p:sp>
        <p:nvSpPr>
          <p:cNvPr id="3" name="Plassholder for tekst 2"/>
          <p:cNvSpPr>
            <a:spLocks noGrp="1"/>
          </p:cNvSpPr>
          <p:nvPr>
            <p:ph type="body" sz="half" idx="1"/>
          </p:nvPr>
        </p:nvSpPr>
        <p:spPr>
          <a:xfrm>
            <a:off x="457200" y="1512888"/>
            <a:ext cx="4040188" cy="1889125"/>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9788" y="1512888"/>
            <a:ext cx="4040187" cy="1889125"/>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Rectangle 13"/>
          <p:cNvSpPr>
            <a:spLocks noGrp="1" noChangeArrowheads="1"/>
          </p:cNvSpPr>
          <p:nvPr>
            <p:ph type="sldNum" sz="quarter" idx="10"/>
            <p:custDataLst>
              <p:tags r:id="rId1"/>
            </p:custDataLst>
          </p:nvPr>
        </p:nvSpPr>
        <p:spPr>
          <a:ln/>
        </p:spPr>
        <p:txBody>
          <a:bodyPr/>
          <a:lstStyle>
            <a:lvl1pPr>
              <a:defRPr/>
            </a:lvl1pPr>
          </a:lstStyle>
          <a:p>
            <a:pPr>
              <a:defRPr/>
            </a:pPr>
            <a:r>
              <a:rPr lang="de-DE"/>
              <a:t>Page </a:t>
            </a:r>
            <a:fld id="{690F7C5D-C53E-4F09-880E-B6568626100E}" type="slidenum">
              <a:rPr lang="de-DE"/>
              <a:pPr>
                <a:defRPr/>
              </a:pPr>
              <a:t>‹N›</a:t>
            </a:fld>
            <a:endParaRPr lang="de-DE"/>
          </a:p>
        </p:txBody>
      </p:sp>
    </p:spTree>
    <p:extLst>
      <p:ext uri="{BB962C8B-B14F-4D97-AF65-F5344CB8AC3E}">
        <p14:creationId xmlns:p14="http://schemas.microsoft.com/office/powerpoint/2010/main" val="1625470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tellysbilde">
    <p:spTree>
      <p:nvGrpSpPr>
        <p:cNvPr id="1" name=""/>
        <p:cNvGrpSpPr/>
        <p:nvPr/>
      </p:nvGrpSpPr>
      <p:grpSpPr>
        <a:xfrm>
          <a:off x="0" y="0"/>
          <a:ext cx="0" cy="0"/>
          <a:chOff x="0" y="0"/>
          <a:chExt cx="0" cy="0"/>
        </a:xfrm>
      </p:grpSpPr>
      <p:graphicFrame>
        <p:nvGraphicFramePr>
          <p:cNvPr id="3" name="Rectangle 13" hidden="1"/>
          <p:cNvGraphicFramePr>
            <a:graphicFrameLocks/>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0118" name="think-cell Slide" r:id="rId12" imgW="0" imgH="0" progId="">
                  <p:embed/>
                </p:oleObj>
              </mc:Choice>
              <mc:Fallback>
                <p:oleObj name="think-cell Slide" r:id="rId12" imgW="0" imgH="0" progId="">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 name="Picture 12" descr="button_gelb_neu"/>
          <p:cNvPicPr>
            <a:picLocks noChangeAspect="1" noChangeArrowheads="1"/>
          </p:cNvPicPr>
          <p:nvPr>
            <p:custDataLst>
              <p:tags r:id="rId4"/>
            </p:custDataLst>
          </p:nvPr>
        </p:nvPicPr>
        <p:blipFill>
          <a:blip r:embed="rId13">
            <a:extLst>
              <a:ext uri="{28A0092B-C50C-407E-A947-70E740481C1C}">
                <a14:useLocalDpi xmlns:a14="http://schemas.microsoft.com/office/drawing/2010/main" val="0"/>
              </a:ext>
            </a:extLst>
          </a:blip>
          <a:srcRect/>
          <a:stretch>
            <a:fillRect/>
          </a:stretch>
        </p:blipFill>
        <p:spPr bwMode="auto">
          <a:xfrm>
            <a:off x="3265488" y="2363788"/>
            <a:ext cx="5653087"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cip_en-RGB"/>
          <p:cNvPicPr>
            <a:picLocks noChangeAspect="1" noChangeArrowheads="1"/>
          </p:cNvPicPr>
          <p:nvPr>
            <p:custDataLst>
              <p:tags r:id="rId5"/>
            </p:custDataLst>
          </p:nvPr>
        </p:nvPicPr>
        <p:blipFill>
          <a:blip r:embed="rId14">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custDataLst>
              <p:tags r:id="rId6"/>
            </p:custDataLst>
          </p:nvPr>
        </p:nvSpPr>
        <p:spPr bwMode="auto">
          <a:xfrm>
            <a:off x="460375" y="347663"/>
            <a:ext cx="4694238" cy="738187"/>
          </a:xfrm>
          <a:prstGeom prst="rect">
            <a:avLst/>
          </a:prstGeom>
          <a:noFill/>
          <a:ln w="9525">
            <a:noFill/>
            <a:miter lim="800000"/>
            <a:headEnd/>
            <a:tailEnd/>
          </a:ln>
          <a:effectLst/>
        </p:spPr>
        <p:txBody>
          <a:bodyPr wrap="none" lIns="0" tIns="0" rIns="0" bIns="0">
            <a:spAutoFit/>
          </a:bodyPr>
          <a:lstStyle/>
          <a:p>
            <a:pPr>
              <a:defRPr/>
            </a:pPr>
            <a:r>
              <a:rPr lang="de-DE" sz="1200" dirty="0"/>
              <a:t>Project </a:t>
            </a:r>
            <a:r>
              <a:rPr lang="de-DE" sz="1200" dirty="0" err="1"/>
              <a:t>Acronym</a:t>
            </a:r>
            <a:r>
              <a:rPr lang="de-DE" sz="1200" dirty="0"/>
              <a:t>:	PEPPOL</a:t>
            </a:r>
          </a:p>
          <a:p>
            <a:pPr>
              <a:defRPr/>
            </a:pPr>
            <a:r>
              <a:rPr lang="de-DE" sz="1200" dirty="0"/>
              <a:t>Grant Agreement </a:t>
            </a:r>
            <a:r>
              <a:rPr lang="de-DE" sz="1200" dirty="0" err="1"/>
              <a:t>number</a:t>
            </a:r>
            <a:r>
              <a:rPr lang="de-DE" sz="1200" dirty="0"/>
              <a:t>:	224974</a:t>
            </a:r>
          </a:p>
          <a:p>
            <a:pPr>
              <a:defRPr/>
            </a:pPr>
            <a:r>
              <a:rPr lang="de-DE" sz="1200" dirty="0"/>
              <a:t>Project Title:		Pan European Public </a:t>
            </a:r>
            <a:r>
              <a:rPr lang="de-DE" sz="1200" dirty="0" err="1"/>
              <a:t>Procurement</a:t>
            </a:r>
            <a:r>
              <a:rPr lang="de-DE" sz="1200" dirty="0"/>
              <a:t> Online</a:t>
            </a:r>
          </a:p>
          <a:p>
            <a:pPr>
              <a:defRPr/>
            </a:pPr>
            <a:r>
              <a:rPr lang="de-DE" sz="1200" dirty="0"/>
              <a:t>Website:		www.peppol.eu</a:t>
            </a:r>
          </a:p>
        </p:txBody>
      </p:sp>
      <p:pic>
        <p:nvPicPr>
          <p:cNvPr id="7" name="Picture 4" descr="PEPPOL_Logo_CMYK"/>
          <p:cNvPicPr>
            <a:picLocks noChangeAspect="1" noChangeArrowheads="1"/>
          </p:cNvPicPr>
          <p:nvPr>
            <p:custDataLst>
              <p:tags r:id="rId7"/>
            </p:custDataLst>
          </p:nvPr>
        </p:nvPicPr>
        <p:blipFill>
          <a:blip r:embed="rId15">
            <a:extLst>
              <a:ext uri="{28A0092B-C50C-407E-A947-70E740481C1C}">
                <a14:useLocalDpi xmlns:a14="http://schemas.microsoft.com/office/drawing/2010/main" val="0"/>
              </a:ext>
            </a:extLst>
          </a:blip>
          <a:srcRect l="11993" t="22115" r="13168" b="25198"/>
          <a:stretch>
            <a:fillRect/>
          </a:stretch>
        </p:blipFill>
        <p:spPr bwMode="auto">
          <a:xfrm>
            <a:off x="6202363" y="434975"/>
            <a:ext cx="2560637"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EU_logo_RGB"/>
          <p:cNvPicPr>
            <a:picLocks noChangeAspect="1" noChangeArrowheads="1"/>
          </p:cNvPicPr>
          <p:nvPr>
            <p:custDataLst>
              <p:tags r:id="rId8"/>
            </p:custDataLst>
          </p:nvPr>
        </p:nvPicPr>
        <p:blipFill>
          <a:blip r:embed="rId16" cstate="print">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logo_icon"/>
          <p:cNvPicPr>
            <a:picLocks noChangeAspect="1" noChangeArrowheads="1"/>
          </p:cNvPicPr>
          <p:nvPr>
            <p:custDataLst>
              <p:tags r:id="rId9"/>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823913" y="2359025"/>
            <a:ext cx="2479675"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p:custDataLst>
              <p:tags r:id="rId10"/>
            </p:custDataLst>
          </p:nvPr>
        </p:nvSpPr>
        <p:spPr bwMode="auto">
          <a:xfrm>
            <a:off x="4948238" y="6556375"/>
            <a:ext cx="2660650" cy="106363"/>
          </a:xfrm>
          <a:prstGeom prst="rect">
            <a:avLst/>
          </a:prstGeom>
          <a:noFill/>
          <a:ln w="9525">
            <a:noFill/>
            <a:miter lim="800000"/>
            <a:headEnd/>
            <a:tailEnd/>
          </a:ln>
          <a:effectLst/>
        </p:spPr>
        <p:txBody>
          <a:bodyPr wrap="none" lIns="0" tIns="0" rIns="0" bIns="0">
            <a:spAutoFit/>
          </a:bodyPr>
          <a:lstStyle/>
          <a:p>
            <a:pPr>
              <a:defRPr/>
            </a:pPr>
            <a:r>
              <a:rPr lang="en-US" sz="700"/>
              <a:t>PEPPOL is an EU co-funded project CIP-ICT PSP-2007 No 224974</a:t>
            </a:r>
          </a:p>
        </p:txBody>
      </p:sp>
      <p:pic>
        <p:nvPicPr>
          <p:cNvPr id="11" name="Picture 4"/>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090613" y="6396038"/>
            <a:ext cx="8096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9" name="Rectangle 11"/>
          <p:cNvSpPr>
            <a:spLocks noGrp="1" noChangeArrowheads="1"/>
          </p:cNvSpPr>
          <p:nvPr>
            <p:ph type="ctrTitle" sz="quarter"/>
          </p:nvPr>
        </p:nvSpPr>
        <p:spPr>
          <a:xfrm>
            <a:off x="4007129" y="2689459"/>
            <a:ext cx="4127468" cy="1977543"/>
          </a:xfrm>
        </p:spPr>
        <p:txBody>
          <a:bodyPr anchor="ctr"/>
          <a:lstStyle>
            <a:lvl1pPr>
              <a:defRPr sz="1200" b="0">
                <a:solidFill>
                  <a:schemeClr val="accent2"/>
                </a:solidFill>
              </a:defRPr>
            </a:lvl1pPr>
          </a:lstStyle>
          <a:p>
            <a:r>
              <a:rPr lang="de-DE" dirty="0"/>
              <a:t>Titelmasterformat durch Klicken bearbeiten</a:t>
            </a:r>
          </a:p>
        </p:txBody>
      </p:sp>
    </p:spTree>
    <p:extLst>
      <p:ext uri="{BB962C8B-B14F-4D97-AF65-F5344CB8AC3E}">
        <p14:creationId xmlns:p14="http://schemas.microsoft.com/office/powerpoint/2010/main" val="2894858656"/>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tel og innhold">
    <p:spTree>
      <p:nvGrpSpPr>
        <p:cNvPr id="1" name=""/>
        <p:cNvGrpSpPr/>
        <p:nvPr/>
      </p:nvGrpSpPr>
      <p:grpSpPr>
        <a:xfrm>
          <a:off x="0" y="0"/>
          <a:ext cx="0" cy="0"/>
          <a:chOff x="0" y="0"/>
          <a:chExt cx="0" cy="0"/>
        </a:xfrm>
      </p:grpSpPr>
      <p:graphicFrame>
        <p:nvGraphicFramePr>
          <p:cNvPr id="4" name="Rectangle 1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1142" name="think-cell Slide" r:id="rId11" imgW="0" imgH="0" progId="">
                  <p:embed/>
                </p:oleObj>
              </mc:Choice>
              <mc:Fallback>
                <p:oleObj name="think-cell Slide" r:id="rId11" imgW="0" imgH="0" progId="">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Line 4"/>
          <p:cNvSpPr>
            <a:spLocks noChangeShapeType="1"/>
          </p:cNvSpPr>
          <p:nvPr>
            <p:custDataLst>
              <p:tags r:id="rId3"/>
            </p:custDataLst>
          </p:nvPr>
        </p:nvSpPr>
        <p:spPr bwMode="auto">
          <a:xfrm>
            <a:off x="460375" y="1154113"/>
            <a:ext cx="8229600" cy="0"/>
          </a:xfrm>
          <a:prstGeom prst="line">
            <a:avLst/>
          </a:prstGeom>
          <a:noFill/>
          <a:ln w="9525">
            <a:solidFill>
              <a:schemeClr val="tx1"/>
            </a:solidFill>
            <a:round/>
            <a:headEnd/>
            <a:tailEnd/>
          </a:ln>
          <a:effectLst/>
        </p:spPr>
        <p:txBody>
          <a:bodyPr/>
          <a:lstStyle/>
          <a:p>
            <a:pPr algn="ctr">
              <a:defRPr/>
            </a:pPr>
            <a:endParaRPr lang="nb-NO"/>
          </a:p>
        </p:txBody>
      </p:sp>
      <p:sp>
        <p:nvSpPr>
          <p:cNvPr id="6" name="Line 5"/>
          <p:cNvSpPr>
            <a:spLocks noChangeShapeType="1"/>
          </p:cNvSpPr>
          <p:nvPr>
            <p:custDataLst>
              <p:tags r:id="rId4"/>
            </p:custDataLst>
          </p:nvPr>
        </p:nvSpPr>
        <p:spPr bwMode="auto">
          <a:xfrm>
            <a:off x="460375" y="6184900"/>
            <a:ext cx="8229600" cy="0"/>
          </a:xfrm>
          <a:prstGeom prst="line">
            <a:avLst/>
          </a:prstGeom>
          <a:noFill/>
          <a:ln w="9525">
            <a:solidFill>
              <a:schemeClr val="tx1"/>
            </a:solidFill>
            <a:round/>
            <a:headEnd/>
            <a:tailEnd/>
          </a:ln>
          <a:effectLst/>
        </p:spPr>
        <p:txBody>
          <a:bodyPr/>
          <a:lstStyle/>
          <a:p>
            <a:pPr algn="ctr">
              <a:defRPr/>
            </a:pPr>
            <a:endParaRPr lang="nb-NO"/>
          </a:p>
        </p:txBody>
      </p:sp>
      <p:pic>
        <p:nvPicPr>
          <p:cNvPr id="7" name="Picture 6" descr="cip_en-RGB"/>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EU_logo_RGB"/>
          <p:cNvPicPr>
            <a:picLocks noChangeAspect="1" noChangeArrowheads="1"/>
          </p:cNvPicPr>
          <p:nvPr>
            <p:custDataLst>
              <p:tags r:id="rId6"/>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PEPPOL_Logo_CMYK"/>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l="11993" t="22115" r="13168" b="25198"/>
          <a:stretch>
            <a:fillRect/>
          </a:stretch>
        </p:blipFill>
        <p:spPr bwMode="auto">
          <a:xfrm>
            <a:off x="7185025" y="650875"/>
            <a:ext cx="15398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1"/>
          <p:cNvSpPr>
            <a:spLocks noChangeArrowheads="1"/>
          </p:cNvSpPr>
          <p:nvPr>
            <p:custDataLst>
              <p:tags r:id="rId8"/>
            </p:custDataLst>
          </p:nvPr>
        </p:nvSpPr>
        <p:spPr bwMode="auto">
          <a:xfrm>
            <a:off x="4948238" y="6556375"/>
            <a:ext cx="2660650" cy="106363"/>
          </a:xfrm>
          <a:prstGeom prst="rect">
            <a:avLst/>
          </a:prstGeom>
          <a:noFill/>
          <a:ln w="9525">
            <a:noFill/>
            <a:miter lim="800000"/>
            <a:headEnd/>
            <a:tailEnd/>
          </a:ln>
          <a:effectLst/>
        </p:spPr>
        <p:txBody>
          <a:bodyPr wrap="none" lIns="0" tIns="0" rIns="0" bIns="0">
            <a:spAutoFit/>
          </a:bodyPr>
          <a:lstStyle/>
          <a:p>
            <a:pPr>
              <a:defRPr/>
            </a:pPr>
            <a:r>
              <a:rPr lang="en-US" sz="700"/>
              <a:t>PEPPOL is an EU co-funded project CIP-ICT PSP-2007 No 224974</a:t>
            </a:r>
          </a:p>
        </p:txBody>
      </p:sp>
      <p:pic>
        <p:nvPicPr>
          <p:cNvPr id="11" name="Picture 4"/>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90613" y="6396038"/>
            <a:ext cx="8096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idx="1"/>
          </p:nvPr>
        </p:nvSpPr>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12" name="Rectangle 10"/>
          <p:cNvSpPr>
            <a:spLocks noGrp="1" noChangeArrowheads="1"/>
          </p:cNvSpPr>
          <p:nvPr>
            <p:ph type="sldNum" sz="quarter" idx="10"/>
            <p:custDataLst>
              <p:tags r:id="rId9"/>
            </p:custDataLst>
          </p:nvPr>
        </p:nvSpPr>
        <p:spPr/>
        <p:txBody>
          <a:bodyPr/>
          <a:lstStyle>
            <a:lvl1pPr>
              <a:defRPr/>
            </a:lvl1pPr>
          </a:lstStyle>
          <a:p>
            <a:pPr>
              <a:defRPr/>
            </a:pPr>
            <a:r>
              <a:rPr lang="de-DE"/>
              <a:t>Page </a:t>
            </a:r>
            <a:fld id="{AE3C081F-6D6F-4451-8EE2-52A5F38167C0}" type="slidenum">
              <a:rPr lang="de-DE"/>
              <a:pPr>
                <a:defRPr/>
              </a:pPr>
              <a:t>‹N›</a:t>
            </a:fld>
            <a:endParaRPr lang="de-DE"/>
          </a:p>
        </p:txBody>
      </p:sp>
    </p:spTree>
    <p:extLst>
      <p:ext uri="{BB962C8B-B14F-4D97-AF65-F5344CB8AC3E}">
        <p14:creationId xmlns:p14="http://schemas.microsoft.com/office/powerpoint/2010/main" val="3560206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Inndelingsoverskrift">
    <p:spTree>
      <p:nvGrpSpPr>
        <p:cNvPr id="1" name=""/>
        <p:cNvGrpSpPr/>
        <p:nvPr/>
      </p:nvGrpSpPr>
      <p:grpSpPr>
        <a:xfrm>
          <a:off x="0" y="0"/>
          <a:ext cx="0" cy="0"/>
          <a:chOff x="0" y="0"/>
          <a:chExt cx="0" cy="0"/>
        </a:xfrm>
      </p:grpSpPr>
      <p:graphicFrame>
        <p:nvGraphicFramePr>
          <p:cNvPr id="4" name="Rectangle 1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2166" name="think-cell Slide" r:id="rId11" imgW="0" imgH="0" progId="">
                  <p:embed/>
                </p:oleObj>
              </mc:Choice>
              <mc:Fallback>
                <p:oleObj name="think-cell Slide" r:id="rId11" imgW="0" imgH="0" progId="">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Line 4"/>
          <p:cNvSpPr>
            <a:spLocks noChangeShapeType="1"/>
          </p:cNvSpPr>
          <p:nvPr>
            <p:custDataLst>
              <p:tags r:id="rId3"/>
            </p:custDataLst>
          </p:nvPr>
        </p:nvSpPr>
        <p:spPr bwMode="auto">
          <a:xfrm>
            <a:off x="460375" y="1154113"/>
            <a:ext cx="8229600" cy="0"/>
          </a:xfrm>
          <a:prstGeom prst="line">
            <a:avLst/>
          </a:prstGeom>
          <a:noFill/>
          <a:ln w="9525">
            <a:solidFill>
              <a:schemeClr val="tx1"/>
            </a:solidFill>
            <a:round/>
            <a:headEnd/>
            <a:tailEnd/>
          </a:ln>
          <a:effectLst/>
        </p:spPr>
        <p:txBody>
          <a:bodyPr/>
          <a:lstStyle/>
          <a:p>
            <a:pPr algn="ctr">
              <a:defRPr/>
            </a:pPr>
            <a:endParaRPr lang="nb-NO"/>
          </a:p>
        </p:txBody>
      </p:sp>
      <p:sp>
        <p:nvSpPr>
          <p:cNvPr id="6" name="Line 5"/>
          <p:cNvSpPr>
            <a:spLocks noChangeShapeType="1"/>
          </p:cNvSpPr>
          <p:nvPr>
            <p:custDataLst>
              <p:tags r:id="rId4"/>
            </p:custDataLst>
          </p:nvPr>
        </p:nvSpPr>
        <p:spPr bwMode="auto">
          <a:xfrm>
            <a:off x="460375" y="6184900"/>
            <a:ext cx="8229600" cy="0"/>
          </a:xfrm>
          <a:prstGeom prst="line">
            <a:avLst/>
          </a:prstGeom>
          <a:noFill/>
          <a:ln w="9525">
            <a:solidFill>
              <a:schemeClr val="tx1"/>
            </a:solidFill>
            <a:round/>
            <a:headEnd/>
            <a:tailEnd/>
          </a:ln>
          <a:effectLst/>
        </p:spPr>
        <p:txBody>
          <a:bodyPr/>
          <a:lstStyle/>
          <a:p>
            <a:pPr algn="ctr">
              <a:defRPr/>
            </a:pPr>
            <a:endParaRPr lang="nb-NO"/>
          </a:p>
        </p:txBody>
      </p:sp>
      <p:pic>
        <p:nvPicPr>
          <p:cNvPr id="7" name="Picture 6" descr="cip_en-RGB"/>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EU_logo_RGB"/>
          <p:cNvPicPr>
            <a:picLocks noChangeAspect="1" noChangeArrowheads="1"/>
          </p:cNvPicPr>
          <p:nvPr>
            <p:custDataLst>
              <p:tags r:id="rId6"/>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PEPPOL_Logo_CMYK"/>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l="11993" t="22115" r="13168" b="25198"/>
          <a:stretch>
            <a:fillRect/>
          </a:stretch>
        </p:blipFill>
        <p:spPr bwMode="auto">
          <a:xfrm>
            <a:off x="7185025" y="650875"/>
            <a:ext cx="15398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1"/>
          <p:cNvSpPr>
            <a:spLocks noChangeArrowheads="1"/>
          </p:cNvSpPr>
          <p:nvPr>
            <p:custDataLst>
              <p:tags r:id="rId8"/>
            </p:custDataLst>
          </p:nvPr>
        </p:nvSpPr>
        <p:spPr bwMode="auto">
          <a:xfrm>
            <a:off x="4948238" y="6556375"/>
            <a:ext cx="2660650" cy="106363"/>
          </a:xfrm>
          <a:prstGeom prst="rect">
            <a:avLst/>
          </a:prstGeom>
          <a:noFill/>
          <a:ln w="9525">
            <a:noFill/>
            <a:miter lim="800000"/>
            <a:headEnd/>
            <a:tailEnd/>
          </a:ln>
          <a:effectLst/>
        </p:spPr>
        <p:txBody>
          <a:bodyPr wrap="none" lIns="0" tIns="0" rIns="0" bIns="0">
            <a:spAutoFit/>
          </a:bodyPr>
          <a:lstStyle/>
          <a:p>
            <a:pPr>
              <a:defRPr/>
            </a:pPr>
            <a:r>
              <a:rPr lang="en-US" sz="700"/>
              <a:t>PEPPOL is an EU co-funded project CIP-ICT PSP-2007 No 224974</a:t>
            </a:r>
          </a:p>
        </p:txBody>
      </p:sp>
      <p:pic>
        <p:nvPicPr>
          <p:cNvPr id="11" name="Picture 4"/>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90613" y="6396038"/>
            <a:ext cx="8096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tel 1"/>
          <p:cNvSpPr>
            <a:spLocks noGrp="1"/>
          </p:cNvSpPr>
          <p:nvPr>
            <p:ph type="title"/>
          </p:nvPr>
        </p:nvSpPr>
        <p:spPr>
          <a:xfrm>
            <a:off x="722313" y="4406900"/>
            <a:ext cx="7772400" cy="1362075"/>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b-NO" smtClean="0"/>
              <a:t>Klikk for å redigere tekststiler i malen</a:t>
            </a:r>
          </a:p>
        </p:txBody>
      </p:sp>
      <p:sp>
        <p:nvSpPr>
          <p:cNvPr id="12" name="Rectangle 10"/>
          <p:cNvSpPr>
            <a:spLocks noGrp="1" noChangeArrowheads="1"/>
          </p:cNvSpPr>
          <p:nvPr>
            <p:ph type="sldNum" sz="quarter" idx="10"/>
            <p:custDataLst>
              <p:tags r:id="rId9"/>
            </p:custDataLst>
          </p:nvPr>
        </p:nvSpPr>
        <p:spPr/>
        <p:txBody>
          <a:bodyPr/>
          <a:lstStyle>
            <a:lvl1pPr>
              <a:defRPr/>
            </a:lvl1pPr>
          </a:lstStyle>
          <a:p>
            <a:pPr>
              <a:defRPr/>
            </a:pPr>
            <a:r>
              <a:rPr lang="de-DE"/>
              <a:t>Page </a:t>
            </a:r>
            <a:fld id="{B07C2C99-05BB-45BD-B06E-5358DE3A012E}" type="slidenum">
              <a:rPr lang="de-DE"/>
              <a:pPr>
                <a:defRPr/>
              </a:pPr>
              <a:t>‹N›</a:t>
            </a:fld>
            <a:endParaRPr lang="de-DE"/>
          </a:p>
        </p:txBody>
      </p:sp>
    </p:spTree>
    <p:extLst>
      <p:ext uri="{BB962C8B-B14F-4D97-AF65-F5344CB8AC3E}">
        <p14:creationId xmlns:p14="http://schemas.microsoft.com/office/powerpoint/2010/main" val="1800927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o innholdsdeler">
    <p:spTree>
      <p:nvGrpSpPr>
        <p:cNvPr id="1" name=""/>
        <p:cNvGrpSpPr/>
        <p:nvPr/>
      </p:nvGrpSpPr>
      <p:grpSpPr>
        <a:xfrm>
          <a:off x="0" y="0"/>
          <a:ext cx="0" cy="0"/>
          <a:chOff x="0" y="0"/>
          <a:chExt cx="0" cy="0"/>
        </a:xfrm>
      </p:grpSpPr>
      <p:graphicFrame>
        <p:nvGraphicFramePr>
          <p:cNvPr id="5" name="Rectangle 1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3190" name="think-cell Slide" r:id="rId11" imgW="0" imgH="0" progId="">
                  <p:embed/>
                </p:oleObj>
              </mc:Choice>
              <mc:Fallback>
                <p:oleObj name="think-cell Slide" r:id="rId11" imgW="0" imgH="0" progId="">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Line 4"/>
          <p:cNvSpPr>
            <a:spLocks noChangeShapeType="1"/>
          </p:cNvSpPr>
          <p:nvPr>
            <p:custDataLst>
              <p:tags r:id="rId3"/>
            </p:custDataLst>
          </p:nvPr>
        </p:nvSpPr>
        <p:spPr bwMode="auto">
          <a:xfrm>
            <a:off x="460375" y="1154113"/>
            <a:ext cx="8229600" cy="0"/>
          </a:xfrm>
          <a:prstGeom prst="line">
            <a:avLst/>
          </a:prstGeom>
          <a:noFill/>
          <a:ln w="9525">
            <a:solidFill>
              <a:schemeClr val="tx1"/>
            </a:solidFill>
            <a:round/>
            <a:headEnd/>
            <a:tailEnd/>
          </a:ln>
          <a:effectLst/>
        </p:spPr>
        <p:txBody>
          <a:bodyPr/>
          <a:lstStyle/>
          <a:p>
            <a:pPr algn="ctr">
              <a:defRPr/>
            </a:pPr>
            <a:endParaRPr lang="nb-NO"/>
          </a:p>
        </p:txBody>
      </p:sp>
      <p:sp>
        <p:nvSpPr>
          <p:cNvPr id="7" name="Line 5"/>
          <p:cNvSpPr>
            <a:spLocks noChangeShapeType="1"/>
          </p:cNvSpPr>
          <p:nvPr>
            <p:custDataLst>
              <p:tags r:id="rId4"/>
            </p:custDataLst>
          </p:nvPr>
        </p:nvSpPr>
        <p:spPr bwMode="auto">
          <a:xfrm>
            <a:off x="460375" y="6184900"/>
            <a:ext cx="8229600" cy="0"/>
          </a:xfrm>
          <a:prstGeom prst="line">
            <a:avLst/>
          </a:prstGeom>
          <a:noFill/>
          <a:ln w="9525">
            <a:solidFill>
              <a:schemeClr val="tx1"/>
            </a:solidFill>
            <a:round/>
            <a:headEnd/>
            <a:tailEnd/>
          </a:ln>
          <a:effectLst/>
        </p:spPr>
        <p:txBody>
          <a:bodyPr/>
          <a:lstStyle/>
          <a:p>
            <a:pPr algn="ctr">
              <a:defRPr/>
            </a:pPr>
            <a:endParaRPr lang="nb-NO"/>
          </a:p>
        </p:txBody>
      </p:sp>
      <p:pic>
        <p:nvPicPr>
          <p:cNvPr id="8" name="Picture 6" descr="cip_en-RGB"/>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EU_logo_RGB"/>
          <p:cNvPicPr>
            <a:picLocks noChangeAspect="1" noChangeArrowheads="1"/>
          </p:cNvPicPr>
          <p:nvPr>
            <p:custDataLst>
              <p:tags r:id="rId6"/>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PEPPOL_Logo_CMYK"/>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l="11993" t="22115" r="13168" b="25198"/>
          <a:stretch>
            <a:fillRect/>
          </a:stretch>
        </p:blipFill>
        <p:spPr bwMode="auto">
          <a:xfrm>
            <a:off x="7185025" y="650875"/>
            <a:ext cx="15398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1"/>
          <p:cNvSpPr>
            <a:spLocks noChangeArrowheads="1"/>
          </p:cNvSpPr>
          <p:nvPr>
            <p:custDataLst>
              <p:tags r:id="rId8"/>
            </p:custDataLst>
          </p:nvPr>
        </p:nvSpPr>
        <p:spPr bwMode="auto">
          <a:xfrm>
            <a:off x="4948238" y="6556375"/>
            <a:ext cx="2660650" cy="106363"/>
          </a:xfrm>
          <a:prstGeom prst="rect">
            <a:avLst/>
          </a:prstGeom>
          <a:noFill/>
          <a:ln w="9525">
            <a:noFill/>
            <a:miter lim="800000"/>
            <a:headEnd/>
            <a:tailEnd/>
          </a:ln>
          <a:effectLst/>
        </p:spPr>
        <p:txBody>
          <a:bodyPr wrap="none" lIns="0" tIns="0" rIns="0" bIns="0">
            <a:spAutoFit/>
          </a:bodyPr>
          <a:lstStyle/>
          <a:p>
            <a:pPr>
              <a:defRPr/>
            </a:pPr>
            <a:r>
              <a:rPr lang="en-US" sz="700"/>
              <a:t>PEPPOL is an EU co-funded project CIP-ICT PSP-2007 No 224974</a:t>
            </a:r>
          </a:p>
        </p:txBody>
      </p:sp>
      <p:pic>
        <p:nvPicPr>
          <p:cNvPr id="12" name="Picture 4"/>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90613" y="6396038"/>
            <a:ext cx="8096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0" y="1512888"/>
            <a:ext cx="4040188" cy="1889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9788" y="1512888"/>
            <a:ext cx="4040187" cy="1889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13" name="Rectangle 10"/>
          <p:cNvSpPr>
            <a:spLocks noGrp="1" noChangeArrowheads="1"/>
          </p:cNvSpPr>
          <p:nvPr>
            <p:ph type="sldNum" sz="quarter" idx="10"/>
            <p:custDataLst>
              <p:tags r:id="rId9"/>
            </p:custDataLst>
          </p:nvPr>
        </p:nvSpPr>
        <p:spPr/>
        <p:txBody>
          <a:bodyPr/>
          <a:lstStyle>
            <a:lvl1pPr>
              <a:defRPr/>
            </a:lvl1pPr>
          </a:lstStyle>
          <a:p>
            <a:pPr>
              <a:defRPr/>
            </a:pPr>
            <a:r>
              <a:rPr lang="de-DE"/>
              <a:t>Page </a:t>
            </a:r>
            <a:fld id="{F9BBC212-A0F3-4544-82F5-68B1E65A2C41}" type="slidenum">
              <a:rPr lang="de-DE"/>
              <a:pPr>
                <a:defRPr/>
              </a:pPr>
              <a:t>‹N›</a:t>
            </a:fld>
            <a:endParaRPr lang="de-DE"/>
          </a:p>
        </p:txBody>
      </p:sp>
    </p:spTree>
    <p:extLst>
      <p:ext uri="{BB962C8B-B14F-4D97-AF65-F5344CB8AC3E}">
        <p14:creationId xmlns:p14="http://schemas.microsoft.com/office/powerpoint/2010/main" val="3989257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Sammenligning">
    <p:spTree>
      <p:nvGrpSpPr>
        <p:cNvPr id="1" name=""/>
        <p:cNvGrpSpPr/>
        <p:nvPr/>
      </p:nvGrpSpPr>
      <p:grpSpPr>
        <a:xfrm>
          <a:off x="0" y="0"/>
          <a:ext cx="0" cy="0"/>
          <a:chOff x="0" y="0"/>
          <a:chExt cx="0" cy="0"/>
        </a:xfrm>
      </p:grpSpPr>
      <p:graphicFrame>
        <p:nvGraphicFramePr>
          <p:cNvPr id="7" name="Rectangle 1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4214" name="think-cell Slide" r:id="rId11" imgW="0" imgH="0" progId="">
                  <p:embed/>
                </p:oleObj>
              </mc:Choice>
              <mc:Fallback>
                <p:oleObj name="think-cell Slide" r:id="rId11" imgW="0" imgH="0" progId="">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Line 4"/>
          <p:cNvSpPr>
            <a:spLocks noChangeShapeType="1"/>
          </p:cNvSpPr>
          <p:nvPr>
            <p:custDataLst>
              <p:tags r:id="rId3"/>
            </p:custDataLst>
          </p:nvPr>
        </p:nvSpPr>
        <p:spPr bwMode="auto">
          <a:xfrm>
            <a:off x="460375" y="1154113"/>
            <a:ext cx="8229600" cy="0"/>
          </a:xfrm>
          <a:prstGeom prst="line">
            <a:avLst/>
          </a:prstGeom>
          <a:noFill/>
          <a:ln w="9525">
            <a:solidFill>
              <a:schemeClr val="tx1"/>
            </a:solidFill>
            <a:round/>
            <a:headEnd/>
            <a:tailEnd/>
          </a:ln>
          <a:effectLst/>
        </p:spPr>
        <p:txBody>
          <a:bodyPr/>
          <a:lstStyle/>
          <a:p>
            <a:pPr algn="ctr">
              <a:defRPr/>
            </a:pPr>
            <a:endParaRPr lang="nb-NO"/>
          </a:p>
        </p:txBody>
      </p:sp>
      <p:sp>
        <p:nvSpPr>
          <p:cNvPr id="9" name="Line 5"/>
          <p:cNvSpPr>
            <a:spLocks noChangeShapeType="1"/>
          </p:cNvSpPr>
          <p:nvPr>
            <p:custDataLst>
              <p:tags r:id="rId4"/>
            </p:custDataLst>
          </p:nvPr>
        </p:nvSpPr>
        <p:spPr bwMode="auto">
          <a:xfrm>
            <a:off x="460375" y="6184900"/>
            <a:ext cx="8229600" cy="0"/>
          </a:xfrm>
          <a:prstGeom prst="line">
            <a:avLst/>
          </a:prstGeom>
          <a:noFill/>
          <a:ln w="9525">
            <a:solidFill>
              <a:schemeClr val="tx1"/>
            </a:solidFill>
            <a:round/>
            <a:headEnd/>
            <a:tailEnd/>
          </a:ln>
          <a:effectLst/>
        </p:spPr>
        <p:txBody>
          <a:bodyPr/>
          <a:lstStyle/>
          <a:p>
            <a:pPr algn="ctr">
              <a:defRPr/>
            </a:pPr>
            <a:endParaRPr lang="nb-NO"/>
          </a:p>
        </p:txBody>
      </p:sp>
      <p:pic>
        <p:nvPicPr>
          <p:cNvPr id="10" name="Picture 6" descr="cip_en-RGB"/>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descr="EU_logo_RGB"/>
          <p:cNvPicPr>
            <a:picLocks noChangeAspect="1" noChangeArrowheads="1"/>
          </p:cNvPicPr>
          <p:nvPr>
            <p:custDataLst>
              <p:tags r:id="rId6"/>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descr="PEPPOL_Logo_CMYK"/>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l="11993" t="22115" r="13168" b="25198"/>
          <a:stretch>
            <a:fillRect/>
          </a:stretch>
        </p:blipFill>
        <p:spPr bwMode="auto">
          <a:xfrm>
            <a:off x="7185025" y="650875"/>
            <a:ext cx="15398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1"/>
          <p:cNvSpPr>
            <a:spLocks noChangeArrowheads="1"/>
          </p:cNvSpPr>
          <p:nvPr>
            <p:custDataLst>
              <p:tags r:id="rId8"/>
            </p:custDataLst>
          </p:nvPr>
        </p:nvSpPr>
        <p:spPr bwMode="auto">
          <a:xfrm>
            <a:off x="4948238" y="6556375"/>
            <a:ext cx="2660650" cy="106363"/>
          </a:xfrm>
          <a:prstGeom prst="rect">
            <a:avLst/>
          </a:prstGeom>
          <a:noFill/>
          <a:ln w="9525">
            <a:noFill/>
            <a:miter lim="800000"/>
            <a:headEnd/>
            <a:tailEnd/>
          </a:ln>
          <a:effectLst/>
        </p:spPr>
        <p:txBody>
          <a:bodyPr wrap="none" lIns="0" tIns="0" rIns="0" bIns="0">
            <a:spAutoFit/>
          </a:bodyPr>
          <a:lstStyle/>
          <a:p>
            <a:pPr>
              <a:defRPr/>
            </a:pPr>
            <a:r>
              <a:rPr lang="en-US" sz="700"/>
              <a:t>PEPPOL is an EU co-funded project CIP-ICT PSP-2007 No 224974</a:t>
            </a:r>
          </a:p>
        </p:txBody>
      </p:sp>
      <p:pic>
        <p:nvPicPr>
          <p:cNvPr id="14" name="Picture 4"/>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90613" y="6396038"/>
            <a:ext cx="8096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tel 1"/>
          <p:cNvSpPr>
            <a:spLocks noGrp="1"/>
          </p:cNvSpPr>
          <p:nvPr>
            <p:ph type="title"/>
          </p:nvPr>
        </p:nvSpPr>
        <p:spPr>
          <a:xfrm>
            <a:off x="457200" y="274638"/>
            <a:ext cx="8229600" cy="1143000"/>
          </a:xfrm>
        </p:spPr>
        <p:txBody>
          <a:bodyPr/>
          <a:lstStyle>
            <a:lvl1pPr>
              <a:defRPr/>
            </a:lvl1pPr>
          </a:lstStyle>
          <a:p>
            <a:r>
              <a:rPr lang="nb-NO" dirty="0" smtClean="0"/>
              <a:t>Klikk for å redigere tittelstil</a:t>
            </a:r>
            <a:endParaRPr lang="nb-NO" dirty="0"/>
          </a:p>
        </p:txBody>
      </p:sp>
      <p:sp>
        <p:nvSpPr>
          <p:cNvPr id="3" name="Plassholder f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15" name="Rectangle 10"/>
          <p:cNvSpPr>
            <a:spLocks noGrp="1" noChangeArrowheads="1"/>
          </p:cNvSpPr>
          <p:nvPr>
            <p:ph type="sldNum" sz="quarter" idx="10"/>
            <p:custDataLst>
              <p:tags r:id="rId9"/>
            </p:custDataLst>
          </p:nvPr>
        </p:nvSpPr>
        <p:spPr/>
        <p:txBody>
          <a:bodyPr/>
          <a:lstStyle>
            <a:lvl1pPr>
              <a:defRPr/>
            </a:lvl1pPr>
          </a:lstStyle>
          <a:p>
            <a:pPr>
              <a:defRPr/>
            </a:pPr>
            <a:r>
              <a:rPr lang="de-DE"/>
              <a:t>Page </a:t>
            </a:r>
            <a:fld id="{8C9FA4FB-1B57-4331-A94A-F1BC7C914F41}" type="slidenum">
              <a:rPr lang="de-DE"/>
              <a:pPr>
                <a:defRPr/>
              </a:pPr>
              <a:t>‹N›</a:t>
            </a:fld>
            <a:endParaRPr lang="de-DE"/>
          </a:p>
        </p:txBody>
      </p:sp>
    </p:spTree>
    <p:extLst>
      <p:ext uri="{BB962C8B-B14F-4D97-AF65-F5344CB8AC3E}">
        <p14:creationId xmlns:p14="http://schemas.microsoft.com/office/powerpoint/2010/main" val="1643221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Bare tittel">
    <p:spTree>
      <p:nvGrpSpPr>
        <p:cNvPr id="1" name=""/>
        <p:cNvGrpSpPr/>
        <p:nvPr/>
      </p:nvGrpSpPr>
      <p:grpSpPr>
        <a:xfrm>
          <a:off x="0" y="0"/>
          <a:ext cx="0" cy="0"/>
          <a:chOff x="0" y="0"/>
          <a:chExt cx="0" cy="0"/>
        </a:xfrm>
      </p:grpSpPr>
      <p:graphicFrame>
        <p:nvGraphicFramePr>
          <p:cNvPr id="3" name="Rectangle 1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5238" name="think-cell Slide" r:id="rId11" imgW="0" imgH="0" progId="">
                  <p:embed/>
                </p:oleObj>
              </mc:Choice>
              <mc:Fallback>
                <p:oleObj name="think-cell Slide" r:id="rId11" imgW="0" imgH="0" progId="">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Line 4"/>
          <p:cNvSpPr>
            <a:spLocks noChangeShapeType="1"/>
          </p:cNvSpPr>
          <p:nvPr>
            <p:custDataLst>
              <p:tags r:id="rId3"/>
            </p:custDataLst>
          </p:nvPr>
        </p:nvSpPr>
        <p:spPr bwMode="auto">
          <a:xfrm>
            <a:off x="460375" y="1154113"/>
            <a:ext cx="8229600" cy="0"/>
          </a:xfrm>
          <a:prstGeom prst="line">
            <a:avLst/>
          </a:prstGeom>
          <a:noFill/>
          <a:ln w="9525">
            <a:solidFill>
              <a:schemeClr val="tx1"/>
            </a:solidFill>
            <a:round/>
            <a:headEnd/>
            <a:tailEnd/>
          </a:ln>
          <a:effectLst/>
        </p:spPr>
        <p:txBody>
          <a:bodyPr/>
          <a:lstStyle/>
          <a:p>
            <a:pPr algn="ctr">
              <a:defRPr/>
            </a:pPr>
            <a:endParaRPr lang="nb-NO"/>
          </a:p>
        </p:txBody>
      </p:sp>
      <p:sp>
        <p:nvSpPr>
          <p:cNvPr id="5" name="Line 5"/>
          <p:cNvSpPr>
            <a:spLocks noChangeShapeType="1"/>
          </p:cNvSpPr>
          <p:nvPr>
            <p:custDataLst>
              <p:tags r:id="rId4"/>
            </p:custDataLst>
          </p:nvPr>
        </p:nvSpPr>
        <p:spPr bwMode="auto">
          <a:xfrm>
            <a:off x="460375" y="6184900"/>
            <a:ext cx="8229600" cy="0"/>
          </a:xfrm>
          <a:prstGeom prst="line">
            <a:avLst/>
          </a:prstGeom>
          <a:noFill/>
          <a:ln w="9525">
            <a:solidFill>
              <a:schemeClr val="tx1"/>
            </a:solidFill>
            <a:round/>
            <a:headEnd/>
            <a:tailEnd/>
          </a:ln>
          <a:effectLst/>
        </p:spPr>
        <p:txBody>
          <a:bodyPr/>
          <a:lstStyle/>
          <a:p>
            <a:pPr algn="ctr">
              <a:defRPr/>
            </a:pPr>
            <a:endParaRPr lang="nb-NO"/>
          </a:p>
        </p:txBody>
      </p:sp>
      <p:pic>
        <p:nvPicPr>
          <p:cNvPr id="6" name="Picture 6" descr="cip_en-RGB"/>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EU_logo_RGB"/>
          <p:cNvPicPr>
            <a:picLocks noChangeAspect="1" noChangeArrowheads="1"/>
          </p:cNvPicPr>
          <p:nvPr>
            <p:custDataLst>
              <p:tags r:id="rId6"/>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PEPPOL_Logo_CMYK"/>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l="11993" t="22115" r="13168" b="25198"/>
          <a:stretch>
            <a:fillRect/>
          </a:stretch>
        </p:blipFill>
        <p:spPr bwMode="auto">
          <a:xfrm>
            <a:off x="7185025" y="650875"/>
            <a:ext cx="15398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1"/>
          <p:cNvSpPr>
            <a:spLocks noChangeArrowheads="1"/>
          </p:cNvSpPr>
          <p:nvPr>
            <p:custDataLst>
              <p:tags r:id="rId8"/>
            </p:custDataLst>
          </p:nvPr>
        </p:nvSpPr>
        <p:spPr bwMode="auto">
          <a:xfrm>
            <a:off x="4948238" y="6556375"/>
            <a:ext cx="2660650" cy="106363"/>
          </a:xfrm>
          <a:prstGeom prst="rect">
            <a:avLst/>
          </a:prstGeom>
          <a:noFill/>
          <a:ln w="9525">
            <a:noFill/>
            <a:miter lim="800000"/>
            <a:headEnd/>
            <a:tailEnd/>
          </a:ln>
          <a:effectLst/>
        </p:spPr>
        <p:txBody>
          <a:bodyPr wrap="none" lIns="0" tIns="0" rIns="0" bIns="0">
            <a:spAutoFit/>
          </a:bodyPr>
          <a:lstStyle/>
          <a:p>
            <a:pPr>
              <a:defRPr/>
            </a:pPr>
            <a:r>
              <a:rPr lang="en-US" sz="700"/>
              <a:t>PEPPOL is an EU co-funded project CIP-ICT PSP-2007 No 224974</a:t>
            </a:r>
          </a:p>
        </p:txBody>
      </p:sp>
      <p:pic>
        <p:nvPicPr>
          <p:cNvPr id="10" name="Picture 4"/>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90613" y="6396038"/>
            <a:ext cx="8096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tel 1"/>
          <p:cNvSpPr>
            <a:spLocks noGrp="1"/>
          </p:cNvSpPr>
          <p:nvPr>
            <p:ph type="title"/>
          </p:nvPr>
        </p:nvSpPr>
        <p:spPr/>
        <p:txBody>
          <a:bodyPr/>
          <a:lstStyle/>
          <a:p>
            <a:r>
              <a:rPr lang="nb-NO" smtClean="0"/>
              <a:t>Klikk for å redigere tittelstil</a:t>
            </a:r>
            <a:endParaRPr lang="nb-NO"/>
          </a:p>
        </p:txBody>
      </p:sp>
      <p:sp>
        <p:nvSpPr>
          <p:cNvPr id="11" name="Rectangle 10"/>
          <p:cNvSpPr>
            <a:spLocks noGrp="1" noChangeArrowheads="1"/>
          </p:cNvSpPr>
          <p:nvPr>
            <p:ph type="sldNum" sz="quarter" idx="10"/>
            <p:custDataLst>
              <p:tags r:id="rId9"/>
            </p:custDataLst>
          </p:nvPr>
        </p:nvSpPr>
        <p:spPr/>
        <p:txBody>
          <a:bodyPr/>
          <a:lstStyle>
            <a:lvl1pPr>
              <a:defRPr/>
            </a:lvl1pPr>
          </a:lstStyle>
          <a:p>
            <a:pPr>
              <a:defRPr/>
            </a:pPr>
            <a:r>
              <a:rPr lang="de-DE"/>
              <a:t>Page </a:t>
            </a:r>
            <a:fld id="{47C8F3E4-CEA3-4B80-B0AA-06CBF444FDE9}" type="slidenum">
              <a:rPr lang="de-DE"/>
              <a:pPr>
                <a:defRPr/>
              </a:pPr>
              <a:t>‹N›</a:t>
            </a:fld>
            <a:endParaRPr lang="de-DE"/>
          </a:p>
        </p:txBody>
      </p:sp>
    </p:spTree>
    <p:extLst>
      <p:ext uri="{BB962C8B-B14F-4D97-AF65-F5344CB8AC3E}">
        <p14:creationId xmlns:p14="http://schemas.microsoft.com/office/powerpoint/2010/main" val="4187860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Tomt">
    <p:spTree>
      <p:nvGrpSpPr>
        <p:cNvPr id="1" name=""/>
        <p:cNvGrpSpPr/>
        <p:nvPr/>
      </p:nvGrpSpPr>
      <p:grpSpPr>
        <a:xfrm>
          <a:off x="0" y="0"/>
          <a:ext cx="0" cy="0"/>
          <a:chOff x="0" y="0"/>
          <a:chExt cx="0" cy="0"/>
        </a:xfrm>
      </p:grpSpPr>
      <p:graphicFrame>
        <p:nvGraphicFramePr>
          <p:cNvPr id="2" name="Rectangle 1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6262" name="think-cell Slide" r:id="rId11" imgW="0" imgH="0" progId="">
                  <p:embed/>
                </p:oleObj>
              </mc:Choice>
              <mc:Fallback>
                <p:oleObj name="think-cell Slide" r:id="rId11" imgW="0" imgH="0" progId="">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Line 4"/>
          <p:cNvSpPr>
            <a:spLocks noChangeShapeType="1"/>
          </p:cNvSpPr>
          <p:nvPr>
            <p:custDataLst>
              <p:tags r:id="rId3"/>
            </p:custDataLst>
          </p:nvPr>
        </p:nvSpPr>
        <p:spPr bwMode="auto">
          <a:xfrm>
            <a:off x="460375" y="1154113"/>
            <a:ext cx="8229600" cy="0"/>
          </a:xfrm>
          <a:prstGeom prst="line">
            <a:avLst/>
          </a:prstGeom>
          <a:noFill/>
          <a:ln w="9525">
            <a:solidFill>
              <a:schemeClr val="tx1"/>
            </a:solidFill>
            <a:round/>
            <a:headEnd/>
            <a:tailEnd/>
          </a:ln>
          <a:effectLst/>
        </p:spPr>
        <p:txBody>
          <a:bodyPr/>
          <a:lstStyle/>
          <a:p>
            <a:pPr algn="ctr">
              <a:defRPr/>
            </a:pPr>
            <a:endParaRPr lang="nb-NO"/>
          </a:p>
        </p:txBody>
      </p:sp>
      <p:sp>
        <p:nvSpPr>
          <p:cNvPr id="4" name="Line 5"/>
          <p:cNvSpPr>
            <a:spLocks noChangeShapeType="1"/>
          </p:cNvSpPr>
          <p:nvPr>
            <p:custDataLst>
              <p:tags r:id="rId4"/>
            </p:custDataLst>
          </p:nvPr>
        </p:nvSpPr>
        <p:spPr bwMode="auto">
          <a:xfrm>
            <a:off x="460375" y="6184900"/>
            <a:ext cx="8229600" cy="0"/>
          </a:xfrm>
          <a:prstGeom prst="line">
            <a:avLst/>
          </a:prstGeom>
          <a:noFill/>
          <a:ln w="9525">
            <a:solidFill>
              <a:schemeClr val="tx1"/>
            </a:solidFill>
            <a:round/>
            <a:headEnd/>
            <a:tailEnd/>
          </a:ln>
          <a:effectLst/>
        </p:spPr>
        <p:txBody>
          <a:bodyPr/>
          <a:lstStyle/>
          <a:p>
            <a:pPr algn="ctr">
              <a:defRPr/>
            </a:pPr>
            <a:endParaRPr lang="nb-NO"/>
          </a:p>
        </p:txBody>
      </p:sp>
      <p:pic>
        <p:nvPicPr>
          <p:cNvPr id="5" name="Picture 6" descr="cip_en-RGB"/>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EU_logo_RGB"/>
          <p:cNvPicPr>
            <a:picLocks noChangeAspect="1" noChangeArrowheads="1"/>
          </p:cNvPicPr>
          <p:nvPr>
            <p:custDataLst>
              <p:tags r:id="rId6"/>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PEPPOL_Logo_CMYK"/>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l="11993" t="22115" r="13168" b="25198"/>
          <a:stretch>
            <a:fillRect/>
          </a:stretch>
        </p:blipFill>
        <p:spPr bwMode="auto">
          <a:xfrm>
            <a:off x="7185025" y="650875"/>
            <a:ext cx="15398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1"/>
          <p:cNvSpPr>
            <a:spLocks noChangeArrowheads="1"/>
          </p:cNvSpPr>
          <p:nvPr>
            <p:custDataLst>
              <p:tags r:id="rId8"/>
            </p:custDataLst>
          </p:nvPr>
        </p:nvSpPr>
        <p:spPr bwMode="auto">
          <a:xfrm>
            <a:off x="4948238" y="6556375"/>
            <a:ext cx="2660650" cy="106363"/>
          </a:xfrm>
          <a:prstGeom prst="rect">
            <a:avLst/>
          </a:prstGeom>
          <a:noFill/>
          <a:ln w="9525">
            <a:noFill/>
            <a:miter lim="800000"/>
            <a:headEnd/>
            <a:tailEnd/>
          </a:ln>
          <a:effectLst/>
        </p:spPr>
        <p:txBody>
          <a:bodyPr wrap="none" lIns="0" tIns="0" rIns="0" bIns="0">
            <a:spAutoFit/>
          </a:bodyPr>
          <a:lstStyle/>
          <a:p>
            <a:pPr>
              <a:defRPr/>
            </a:pPr>
            <a:r>
              <a:rPr lang="en-US" sz="700"/>
              <a:t>PEPPOL is an EU co-funded project CIP-ICT PSP-2007 No 224974</a:t>
            </a:r>
          </a:p>
        </p:txBody>
      </p:sp>
      <p:pic>
        <p:nvPicPr>
          <p:cNvPr id="9" name="Picture 4"/>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90613" y="6396038"/>
            <a:ext cx="8096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0"/>
          <p:cNvSpPr>
            <a:spLocks noGrp="1" noChangeArrowheads="1"/>
          </p:cNvSpPr>
          <p:nvPr>
            <p:ph type="sldNum" sz="quarter" idx="10"/>
            <p:custDataLst>
              <p:tags r:id="rId9"/>
            </p:custDataLst>
          </p:nvPr>
        </p:nvSpPr>
        <p:spPr/>
        <p:txBody>
          <a:bodyPr/>
          <a:lstStyle>
            <a:lvl1pPr>
              <a:defRPr/>
            </a:lvl1pPr>
          </a:lstStyle>
          <a:p>
            <a:pPr>
              <a:defRPr/>
            </a:pPr>
            <a:r>
              <a:rPr lang="de-DE"/>
              <a:t>Page </a:t>
            </a:r>
            <a:fld id="{9933C18C-C88D-4314-92B3-8E654532BC6D}" type="slidenum">
              <a:rPr lang="de-DE"/>
              <a:pPr>
                <a:defRPr/>
              </a:pPr>
              <a:t>‹N›</a:t>
            </a:fld>
            <a:endParaRPr lang="de-DE"/>
          </a:p>
        </p:txBody>
      </p:sp>
    </p:spTree>
    <p:extLst>
      <p:ext uri="{BB962C8B-B14F-4D97-AF65-F5344CB8AC3E}">
        <p14:creationId xmlns:p14="http://schemas.microsoft.com/office/powerpoint/2010/main" val="1490862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idx="1"/>
          </p:nvPr>
        </p:nvSpPr>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Rectangle 13"/>
          <p:cNvSpPr>
            <a:spLocks noGrp="1" noChangeArrowheads="1"/>
          </p:cNvSpPr>
          <p:nvPr>
            <p:ph type="sldNum" sz="quarter" idx="10"/>
            <p:custDataLst>
              <p:tags r:id="rId1"/>
            </p:custDataLst>
          </p:nvPr>
        </p:nvSpPr>
        <p:spPr>
          <a:ln/>
        </p:spPr>
        <p:txBody>
          <a:bodyPr/>
          <a:lstStyle>
            <a:lvl1pPr>
              <a:defRPr/>
            </a:lvl1pPr>
          </a:lstStyle>
          <a:p>
            <a:pPr>
              <a:defRPr/>
            </a:pPr>
            <a:r>
              <a:rPr lang="de-DE"/>
              <a:t>Page </a:t>
            </a:r>
            <a:fld id="{015F8EF7-6A8F-42EA-B657-304699496891}" type="slidenum">
              <a:rPr lang="de-DE"/>
              <a:pPr>
                <a:defRPr/>
              </a:pPr>
              <a:t>‹N›</a:t>
            </a:fld>
            <a:endParaRPr lang="de-DE"/>
          </a:p>
        </p:txBody>
      </p:sp>
    </p:spTree>
    <p:extLst>
      <p:ext uri="{BB962C8B-B14F-4D97-AF65-F5344CB8AC3E}">
        <p14:creationId xmlns:p14="http://schemas.microsoft.com/office/powerpoint/2010/main" val="32155366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Innhold med tekst">
    <p:spTree>
      <p:nvGrpSpPr>
        <p:cNvPr id="1" name=""/>
        <p:cNvGrpSpPr/>
        <p:nvPr/>
      </p:nvGrpSpPr>
      <p:grpSpPr>
        <a:xfrm>
          <a:off x="0" y="0"/>
          <a:ext cx="0" cy="0"/>
          <a:chOff x="0" y="0"/>
          <a:chExt cx="0" cy="0"/>
        </a:xfrm>
      </p:grpSpPr>
      <p:graphicFrame>
        <p:nvGraphicFramePr>
          <p:cNvPr id="5" name="Rectangle 1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7286" name="think-cell Slide" r:id="rId11" imgW="0" imgH="0" progId="">
                  <p:embed/>
                </p:oleObj>
              </mc:Choice>
              <mc:Fallback>
                <p:oleObj name="think-cell Slide" r:id="rId11" imgW="0" imgH="0" progId="">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Line 4"/>
          <p:cNvSpPr>
            <a:spLocks noChangeShapeType="1"/>
          </p:cNvSpPr>
          <p:nvPr>
            <p:custDataLst>
              <p:tags r:id="rId3"/>
            </p:custDataLst>
          </p:nvPr>
        </p:nvSpPr>
        <p:spPr bwMode="auto">
          <a:xfrm>
            <a:off x="460375" y="1154113"/>
            <a:ext cx="8229600" cy="0"/>
          </a:xfrm>
          <a:prstGeom prst="line">
            <a:avLst/>
          </a:prstGeom>
          <a:noFill/>
          <a:ln w="9525">
            <a:solidFill>
              <a:schemeClr val="tx1"/>
            </a:solidFill>
            <a:round/>
            <a:headEnd/>
            <a:tailEnd/>
          </a:ln>
          <a:effectLst/>
        </p:spPr>
        <p:txBody>
          <a:bodyPr/>
          <a:lstStyle/>
          <a:p>
            <a:pPr algn="ctr">
              <a:defRPr/>
            </a:pPr>
            <a:endParaRPr lang="nb-NO"/>
          </a:p>
        </p:txBody>
      </p:sp>
      <p:sp>
        <p:nvSpPr>
          <p:cNvPr id="7" name="Line 5"/>
          <p:cNvSpPr>
            <a:spLocks noChangeShapeType="1"/>
          </p:cNvSpPr>
          <p:nvPr>
            <p:custDataLst>
              <p:tags r:id="rId4"/>
            </p:custDataLst>
          </p:nvPr>
        </p:nvSpPr>
        <p:spPr bwMode="auto">
          <a:xfrm>
            <a:off x="460375" y="6184900"/>
            <a:ext cx="8229600" cy="0"/>
          </a:xfrm>
          <a:prstGeom prst="line">
            <a:avLst/>
          </a:prstGeom>
          <a:noFill/>
          <a:ln w="9525">
            <a:solidFill>
              <a:schemeClr val="tx1"/>
            </a:solidFill>
            <a:round/>
            <a:headEnd/>
            <a:tailEnd/>
          </a:ln>
          <a:effectLst/>
        </p:spPr>
        <p:txBody>
          <a:bodyPr/>
          <a:lstStyle/>
          <a:p>
            <a:pPr algn="ctr">
              <a:defRPr/>
            </a:pPr>
            <a:endParaRPr lang="nb-NO"/>
          </a:p>
        </p:txBody>
      </p:sp>
      <p:pic>
        <p:nvPicPr>
          <p:cNvPr id="8" name="Picture 6" descr="cip_en-RGB"/>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EU_logo_RGB"/>
          <p:cNvPicPr>
            <a:picLocks noChangeAspect="1" noChangeArrowheads="1"/>
          </p:cNvPicPr>
          <p:nvPr>
            <p:custDataLst>
              <p:tags r:id="rId6"/>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PEPPOL_Logo_CMYK"/>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l="11993" t="22115" r="13168" b="25198"/>
          <a:stretch>
            <a:fillRect/>
          </a:stretch>
        </p:blipFill>
        <p:spPr bwMode="auto">
          <a:xfrm>
            <a:off x="7185025" y="650875"/>
            <a:ext cx="15398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1"/>
          <p:cNvSpPr>
            <a:spLocks noChangeArrowheads="1"/>
          </p:cNvSpPr>
          <p:nvPr>
            <p:custDataLst>
              <p:tags r:id="rId8"/>
            </p:custDataLst>
          </p:nvPr>
        </p:nvSpPr>
        <p:spPr bwMode="auto">
          <a:xfrm>
            <a:off x="4948238" y="6556375"/>
            <a:ext cx="2660650" cy="106363"/>
          </a:xfrm>
          <a:prstGeom prst="rect">
            <a:avLst/>
          </a:prstGeom>
          <a:noFill/>
          <a:ln w="9525">
            <a:noFill/>
            <a:miter lim="800000"/>
            <a:headEnd/>
            <a:tailEnd/>
          </a:ln>
          <a:effectLst/>
        </p:spPr>
        <p:txBody>
          <a:bodyPr wrap="none" lIns="0" tIns="0" rIns="0" bIns="0">
            <a:spAutoFit/>
          </a:bodyPr>
          <a:lstStyle/>
          <a:p>
            <a:pPr>
              <a:defRPr/>
            </a:pPr>
            <a:r>
              <a:rPr lang="en-US" sz="700"/>
              <a:t>PEPPOL is an EU co-funded project CIP-ICT PSP-2007 No 224974</a:t>
            </a:r>
          </a:p>
        </p:txBody>
      </p:sp>
      <p:pic>
        <p:nvPicPr>
          <p:cNvPr id="12" name="Picture 4"/>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90613" y="6396038"/>
            <a:ext cx="8096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tel 1"/>
          <p:cNvSpPr>
            <a:spLocks noGrp="1"/>
          </p:cNvSpPr>
          <p:nvPr>
            <p:ph type="title"/>
          </p:nvPr>
        </p:nvSpPr>
        <p:spPr>
          <a:xfrm>
            <a:off x="457200" y="273050"/>
            <a:ext cx="3008313" cy="1162050"/>
          </a:xfrm>
        </p:spPr>
        <p:txBody>
          <a:bodyPr/>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13" name="Rectangle 10"/>
          <p:cNvSpPr>
            <a:spLocks noGrp="1" noChangeArrowheads="1"/>
          </p:cNvSpPr>
          <p:nvPr>
            <p:ph type="sldNum" sz="quarter" idx="10"/>
            <p:custDataLst>
              <p:tags r:id="rId9"/>
            </p:custDataLst>
          </p:nvPr>
        </p:nvSpPr>
        <p:spPr/>
        <p:txBody>
          <a:bodyPr/>
          <a:lstStyle>
            <a:lvl1pPr>
              <a:defRPr/>
            </a:lvl1pPr>
          </a:lstStyle>
          <a:p>
            <a:pPr>
              <a:defRPr/>
            </a:pPr>
            <a:r>
              <a:rPr lang="de-DE"/>
              <a:t>Page </a:t>
            </a:r>
            <a:fld id="{8E451725-5B60-46B3-B36F-259A9DF5AE99}" type="slidenum">
              <a:rPr lang="de-DE"/>
              <a:pPr>
                <a:defRPr/>
              </a:pPr>
              <a:t>‹N›</a:t>
            </a:fld>
            <a:endParaRPr lang="de-DE"/>
          </a:p>
        </p:txBody>
      </p:sp>
    </p:spTree>
    <p:extLst>
      <p:ext uri="{BB962C8B-B14F-4D97-AF65-F5344CB8AC3E}">
        <p14:creationId xmlns:p14="http://schemas.microsoft.com/office/powerpoint/2010/main" val="2036279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Bilde med tekst">
    <p:spTree>
      <p:nvGrpSpPr>
        <p:cNvPr id="1" name=""/>
        <p:cNvGrpSpPr/>
        <p:nvPr/>
      </p:nvGrpSpPr>
      <p:grpSpPr>
        <a:xfrm>
          <a:off x="0" y="0"/>
          <a:ext cx="0" cy="0"/>
          <a:chOff x="0" y="0"/>
          <a:chExt cx="0" cy="0"/>
        </a:xfrm>
      </p:grpSpPr>
      <p:graphicFrame>
        <p:nvGraphicFramePr>
          <p:cNvPr id="5" name="Rectangle 1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8310" name="think-cell Slide" r:id="rId11" imgW="0" imgH="0" progId="">
                  <p:embed/>
                </p:oleObj>
              </mc:Choice>
              <mc:Fallback>
                <p:oleObj name="think-cell Slide" r:id="rId11" imgW="0" imgH="0" progId="">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Line 4"/>
          <p:cNvSpPr>
            <a:spLocks noChangeShapeType="1"/>
          </p:cNvSpPr>
          <p:nvPr>
            <p:custDataLst>
              <p:tags r:id="rId3"/>
            </p:custDataLst>
          </p:nvPr>
        </p:nvSpPr>
        <p:spPr bwMode="auto">
          <a:xfrm>
            <a:off x="460375" y="1154113"/>
            <a:ext cx="8229600" cy="0"/>
          </a:xfrm>
          <a:prstGeom prst="line">
            <a:avLst/>
          </a:prstGeom>
          <a:noFill/>
          <a:ln w="9525">
            <a:solidFill>
              <a:schemeClr val="tx1"/>
            </a:solidFill>
            <a:round/>
            <a:headEnd/>
            <a:tailEnd/>
          </a:ln>
          <a:effectLst/>
        </p:spPr>
        <p:txBody>
          <a:bodyPr/>
          <a:lstStyle/>
          <a:p>
            <a:pPr algn="ctr">
              <a:defRPr/>
            </a:pPr>
            <a:endParaRPr lang="nb-NO"/>
          </a:p>
        </p:txBody>
      </p:sp>
      <p:sp>
        <p:nvSpPr>
          <p:cNvPr id="7" name="Line 5"/>
          <p:cNvSpPr>
            <a:spLocks noChangeShapeType="1"/>
          </p:cNvSpPr>
          <p:nvPr>
            <p:custDataLst>
              <p:tags r:id="rId4"/>
            </p:custDataLst>
          </p:nvPr>
        </p:nvSpPr>
        <p:spPr bwMode="auto">
          <a:xfrm>
            <a:off x="460375" y="6184900"/>
            <a:ext cx="8229600" cy="0"/>
          </a:xfrm>
          <a:prstGeom prst="line">
            <a:avLst/>
          </a:prstGeom>
          <a:noFill/>
          <a:ln w="9525">
            <a:solidFill>
              <a:schemeClr val="tx1"/>
            </a:solidFill>
            <a:round/>
            <a:headEnd/>
            <a:tailEnd/>
          </a:ln>
          <a:effectLst/>
        </p:spPr>
        <p:txBody>
          <a:bodyPr/>
          <a:lstStyle/>
          <a:p>
            <a:pPr algn="ctr">
              <a:defRPr/>
            </a:pPr>
            <a:endParaRPr lang="nb-NO"/>
          </a:p>
        </p:txBody>
      </p:sp>
      <p:pic>
        <p:nvPicPr>
          <p:cNvPr id="8" name="Picture 6" descr="cip_en-RGB"/>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EU_logo_RGB"/>
          <p:cNvPicPr>
            <a:picLocks noChangeAspect="1" noChangeArrowheads="1"/>
          </p:cNvPicPr>
          <p:nvPr>
            <p:custDataLst>
              <p:tags r:id="rId6"/>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PEPPOL_Logo_CMYK"/>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l="11993" t="22115" r="13168" b="25198"/>
          <a:stretch>
            <a:fillRect/>
          </a:stretch>
        </p:blipFill>
        <p:spPr bwMode="auto">
          <a:xfrm>
            <a:off x="7185025" y="650875"/>
            <a:ext cx="15398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1"/>
          <p:cNvSpPr>
            <a:spLocks noChangeArrowheads="1"/>
          </p:cNvSpPr>
          <p:nvPr>
            <p:custDataLst>
              <p:tags r:id="rId8"/>
            </p:custDataLst>
          </p:nvPr>
        </p:nvSpPr>
        <p:spPr bwMode="auto">
          <a:xfrm>
            <a:off x="4948238" y="6556375"/>
            <a:ext cx="2660650" cy="106363"/>
          </a:xfrm>
          <a:prstGeom prst="rect">
            <a:avLst/>
          </a:prstGeom>
          <a:noFill/>
          <a:ln w="9525">
            <a:noFill/>
            <a:miter lim="800000"/>
            <a:headEnd/>
            <a:tailEnd/>
          </a:ln>
          <a:effectLst/>
        </p:spPr>
        <p:txBody>
          <a:bodyPr wrap="none" lIns="0" tIns="0" rIns="0" bIns="0">
            <a:spAutoFit/>
          </a:bodyPr>
          <a:lstStyle/>
          <a:p>
            <a:pPr>
              <a:defRPr/>
            </a:pPr>
            <a:r>
              <a:rPr lang="en-US" sz="700"/>
              <a:t>PEPPOL is an EU co-funded project CIP-ICT PSP-2007 No 224974</a:t>
            </a:r>
          </a:p>
        </p:txBody>
      </p:sp>
      <p:pic>
        <p:nvPicPr>
          <p:cNvPr id="12" name="Picture 4"/>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90613" y="6396038"/>
            <a:ext cx="8096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tel 1"/>
          <p:cNvSpPr>
            <a:spLocks noGrp="1"/>
          </p:cNvSpPr>
          <p:nvPr>
            <p:ph type="title"/>
          </p:nvPr>
        </p:nvSpPr>
        <p:spPr>
          <a:xfrm>
            <a:off x="1792288" y="4800600"/>
            <a:ext cx="5486400" cy="566738"/>
          </a:xfrm>
        </p:spPr>
        <p:txBody>
          <a:bodyPr/>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b-NO" noProof="0" smtClean="0"/>
          </a:p>
        </p:txBody>
      </p:sp>
      <p:sp>
        <p:nvSpPr>
          <p:cNvPr id="4" name="Plassholder f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13" name="Rectangle 10"/>
          <p:cNvSpPr>
            <a:spLocks noGrp="1" noChangeArrowheads="1"/>
          </p:cNvSpPr>
          <p:nvPr>
            <p:ph type="sldNum" sz="quarter" idx="10"/>
            <p:custDataLst>
              <p:tags r:id="rId9"/>
            </p:custDataLst>
          </p:nvPr>
        </p:nvSpPr>
        <p:spPr/>
        <p:txBody>
          <a:bodyPr/>
          <a:lstStyle>
            <a:lvl1pPr>
              <a:defRPr/>
            </a:lvl1pPr>
          </a:lstStyle>
          <a:p>
            <a:pPr>
              <a:defRPr/>
            </a:pPr>
            <a:r>
              <a:rPr lang="de-DE"/>
              <a:t>Page </a:t>
            </a:r>
            <a:fld id="{17EA397B-0D62-4F21-8B92-CA8DCC770B5C}" type="slidenum">
              <a:rPr lang="de-DE"/>
              <a:pPr>
                <a:defRPr/>
              </a:pPr>
              <a:t>‹N›</a:t>
            </a:fld>
            <a:endParaRPr lang="de-DE"/>
          </a:p>
        </p:txBody>
      </p:sp>
    </p:spTree>
    <p:extLst>
      <p:ext uri="{BB962C8B-B14F-4D97-AF65-F5344CB8AC3E}">
        <p14:creationId xmlns:p14="http://schemas.microsoft.com/office/powerpoint/2010/main" val="3567467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3" y="4406900"/>
            <a:ext cx="7772400" cy="1362075"/>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b-NO" smtClean="0"/>
              <a:t>Klikk for å redigere tekststiler i malen</a:t>
            </a:r>
          </a:p>
        </p:txBody>
      </p:sp>
      <p:sp>
        <p:nvSpPr>
          <p:cNvPr id="4" name="Rectangle 13"/>
          <p:cNvSpPr>
            <a:spLocks noGrp="1" noChangeArrowheads="1"/>
          </p:cNvSpPr>
          <p:nvPr>
            <p:ph type="sldNum" sz="quarter" idx="10"/>
            <p:custDataLst>
              <p:tags r:id="rId1"/>
            </p:custDataLst>
          </p:nvPr>
        </p:nvSpPr>
        <p:spPr>
          <a:ln/>
        </p:spPr>
        <p:txBody>
          <a:bodyPr/>
          <a:lstStyle>
            <a:lvl1pPr>
              <a:defRPr/>
            </a:lvl1pPr>
          </a:lstStyle>
          <a:p>
            <a:pPr>
              <a:defRPr/>
            </a:pPr>
            <a:r>
              <a:rPr lang="de-DE"/>
              <a:t>Page </a:t>
            </a:r>
            <a:fld id="{F32C8C11-407F-40A3-BFFF-A3B19A0AB982}" type="slidenum">
              <a:rPr lang="de-DE"/>
              <a:pPr>
                <a:defRPr/>
              </a:pPr>
              <a:t>‹N›</a:t>
            </a:fld>
            <a:endParaRPr lang="de-DE"/>
          </a:p>
        </p:txBody>
      </p:sp>
    </p:spTree>
    <p:extLst>
      <p:ext uri="{BB962C8B-B14F-4D97-AF65-F5344CB8AC3E}">
        <p14:creationId xmlns:p14="http://schemas.microsoft.com/office/powerpoint/2010/main" val="1313116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0" y="1512888"/>
            <a:ext cx="4040188" cy="1889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9788" y="1512888"/>
            <a:ext cx="4040187" cy="1889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Rectangle 13"/>
          <p:cNvSpPr>
            <a:spLocks noGrp="1" noChangeArrowheads="1"/>
          </p:cNvSpPr>
          <p:nvPr>
            <p:ph type="sldNum" sz="quarter" idx="10"/>
            <p:custDataLst>
              <p:tags r:id="rId1"/>
            </p:custDataLst>
          </p:nvPr>
        </p:nvSpPr>
        <p:spPr>
          <a:ln/>
        </p:spPr>
        <p:txBody>
          <a:bodyPr/>
          <a:lstStyle>
            <a:lvl1pPr>
              <a:defRPr/>
            </a:lvl1pPr>
          </a:lstStyle>
          <a:p>
            <a:pPr>
              <a:defRPr/>
            </a:pPr>
            <a:r>
              <a:rPr lang="de-DE"/>
              <a:t>Page </a:t>
            </a:r>
            <a:fld id="{C6C2CEEC-AECC-4535-A9ED-DF7D8EF1BF6E}" type="slidenum">
              <a:rPr lang="de-DE"/>
              <a:pPr>
                <a:defRPr/>
              </a:pPr>
              <a:t>‹N›</a:t>
            </a:fld>
            <a:endParaRPr lang="de-DE"/>
          </a:p>
        </p:txBody>
      </p:sp>
    </p:spTree>
    <p:extLst>
      <p:ext uri="{BB962C8B-B14F-4D97-AF65-F5344CB8AC3E}">
        <p14:creationId xmlns:p14="http://schemas.microsoft.com/office/powerpoint/2010/main" val="3881246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a:xfrm>
            <a:off x="457200" y="274638"/>
            <a:ext cx="8229600" cy="1143000"/>
          </a:xfrm>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Rectangle 13"/>
          <p:cNvSpPr>
            <a:spLocks noGrp="1" noChangeArrowheads="1"/>
          </p:cNvSpPr>
          <p:nvPr>
            <p:ph type="sldNum" sz="quarter" idx="10"/>
            <p:custDataLst>
              <p:tags r:id="rId1"/>
            </p:custDataLst>
          </p:nvPr>
        </p:nvSpPr>
        <p:spPr>
          <a:ln/>
        </p:spPr>
        <p:txBody>
          <a:bodyPr/>
          <a:lstStyle>
            <a:lvl1pPr>
              <a:defRPr/>
            </a:lvl1pPr>
          </a:lstStyle>
          <a:p>
            <a:pPr>
              <a:defRPr/>
            </a:pPr>
            <a:r>
              <a:rPr lang="de-DE"/>
              <a:t>Page </a:t>
            </a:r>
            <a:fld id="{88674850-FF8E-43F8-940F-02D9499BC4B8}" type="slidenum">
              <a:rPr lang="de-DE"/>
              <a:pPr>
                <a:defRPr/>
              </a:pPr>
              <a:t>‹N›</a:t>
            </a:fld>
            <a:endParaRPr lang="de-DE"/>
          </a:p>
        </p:txBody>
      </p:sp>
    </p:spTree>
    <p:extLst>
      <p:ext uri="{BB962C8B-B14F-4D97-AF65-F5344CB8AC3E}">
        <p14:creationId xmlns:p14="http://schemas.microsoft.com/office/powerpoint/2010/main" val="244928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Rectangle 13"/>
          <p:cNvSpPr>
            <a:spLocks noGrp="1" noChangeArrowheads="1"/>
          </p:cNvSpPr>
          <p:nvPr>
            <p:ph type="sldNum" sz="quarter" idx="10"/>
            <p:custDataLst>
              <p:tags r:id="rId1"/>
            </p:custDataLst>
          </p:nvPr>
        </p:nvSpPr>
        <p:spPr>
          <a:ln/>
        </p:spPr>
        <p:txBody>
          <a:bodyPr/>
          <a:lstStyle>
            <a:lvl1pPr>
              <a:defRPr/>
            </a:lvl1pPr>
          </a:lstStyle>
          <a:p>
            <a:pPr>
              <a:defRPr/>
            </a:pPr>
            <a:r>
              <a:rPr lang="de-DE"/>
              <a:t>Page </a:t>
            </a:r>
            <a:fld id="{05F31003-94CD-4FF7-8D18-CA6A393B29A8}" type="slidenum">
              <a:rPr lang="de-DE"/>
              <a:pPr>
                <a:defRPr/>
              </a:pPr>
              <a:t>‹N›</a:t>
            </a:fld>
            <a:endParaRPr lang="de-DE"/>
          </a:p>
        </p:txBody>
      </p:sp>
    </p:spTree>
    <p:extLst>
      <p:ext uri="{BB962C8B-B14F-4D97-AF65-F5344CB8AC3E}">
        <p14:creationId xmlns:p14="http://schemas.microsoft.com/office/powerpoint/2010/main" val="381624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Rectangle 13"/>
          <p:cNvSpPr>
            <a:spLocks noGrp="1" noChangeArrowheads="1"/>
          </p:cNvSpPr>
          <p:nvPr>
            <p:ph type="sldNum" sz="quarter" idx="10"/>
            <p:custDataLst>
              <p:tags r:id="rId1"/>
            </p:custDataLst>
          </p:nvPr>
        </p:nvSpPr>
        <p:spPr>
          <a:ln/>
        </p:spPr>
        <p:txBody>
          <a:bodyPr/>
          <a:lstStyle>
            <a:lvl1pPr>
              <a:defRPr/>
            </a:lvl1pPr>
          </a:lstStyle>
          <a:p>
            <a:pPr>
              <a:defRPr/>
            </a:pPr>
            <a:r>
              <a:rPr lang="de-DE"/>
              <a:t>Page </a:t>
            </a:r>
            <a:fld id="{B7B8E933-E7FC-4ECC-A8B1-B0432E31D9C5}" type="slidenum">
              <a:rPr lang="de-DE"/>
              <a:pPr>
                <a:defRPr/>
              </a:pPr>
              <a:t>‹N›</a:t>
            </a:fld>
            <a:endParaRPr lang="de-DE"/>
          </a:p>
        </p:txBody>
      </p:sp>
    </p:spTree>
    <p:extLst>
      <p:ext uri="{BB962C8B-B14F-4D97-AF65-F5344CB8AC3E}">
        <p14:creationId xmlns:p14="http://schemas.microsoft.com/office/powerpoint/2010/main" val="1430765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0" y="273050"/>
            <a:ext cx="3008313" cy="1162050"/>
          </a:xfrm>
        </p:spPr>
        <p:txBody>
          <a:bodyPr/>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Rectangle 13"/>
          <p:cNvSpPr>
            <a:spLocks noGrp="1" noChangeArrowheads="1"/>
          </p:cNvSpPr>
          <p:nvPr>
            <p:ph type="sldNum" sz="quarter" idx="10"/>
            <p:custDataLst>
              <p:tags r:id="rId1"/>
            </p:custDataLst>
          </p:nvPr>
        </p:nvSpPr>
        <p:spPr>
          <a:ln/>
        </p:spPr>
        <p:txBody>
          <a:bodyPr/>
          <a:lstStyle>
            <a:lvl1pPr>
              <a:defRPr/>
            </a:lvl1pPr>
          </a:lstStyle>
          <a:p>
            <a:pPr>
              <a:defRPr/>
            </a:pPr>
            <a:r>
              <a:rPr lang="de-DE"/>
              <a:t>Page </a:t>
            </a:r>
            <a:fld id="{3510E7AB-D4B9-4BAF-A357-8AD6B25460E8}" type="slidenum">
              <a:rPr lang="de-DE"/>
              <a:pPr>
                <a:defRPr/>
              </a:pPr>
              <a:t>‹N›</a:t>
            </a:fld>
            <a:endParaRPr lang="de-DE"/>
          </a:p>
        </p:txBody>
      </p:sp>
    </p:spTree>
    <p:extLst>
      <p:ext uri="{BB962C8B-B14F-4D97-AF65-F5344CB8AC3E}">
        <p14:creationId xmlns:p14="http://schemas.microsoft.com/office/powerpoint/2010/main" val="2416365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4800600"/>
            <a:ext cx="5486400" cy="566738"/>
          </a:xfrm>
        </p:spPr>
        <p:txBody>
          <a:bodyPr/>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b-NO" noProof="0" smtClean="0"/>
              <a:t>Klikk ikonet for å legge til et bilde</a:t>
            </a:r>
          </a:p>
        </p:txBody>
      </p:sp>
      <p:sp>
        <p:nvSpPr>
          <p:cNvPr id="4" name="Plassholder f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Rectangle 13"/>
          <p:cNvSpPr>
            <a:spLocks noGrp="1" noChangeArrowheads="1"/>
          </p:cNvSpPr>
          <p:nvPr>
            <p:ph type="sldNum" sz="quarter" idx="10"/>
            <p:custDataLst>
              <p:tags r:id="rId1"/>
            </p:custDataLst>
          </p:nvPr>
        </p:nvSpPr>
        <p:spPr>
          <a:ln/>
        </p:spPr>
        <p:txBody>
          <a:bodyPr/>
          <a:lstStyle>
            <a:lvl1pPr>
              <a:defRPr/>
            </a:lvl1pPr>
          </a:lstStyle>
          <a:p>
            <a:pPr>
              <a:defRPr/>
            </a:pPr>
            <a:r>
              <a:rPr lang="de-DE"/>
              <a:t>Page </a:t>
            </a:r>
            <a:fld id="{C0B9B0FF-776C-4C7D-9144-640F227EA0E5}" type="slidenum">
              <a:rPr lang="de-DE"/>
              <a:pPr>
                <a:defRPr/>
              </a:pPr>
              <a:t>‹N›</a:t>
            </a:fld>
            <a:endParaRPr lang="de-DE"/>
          </a:p>
        </p:txBody>
      </p:sp>
    </p:spTree>
    <p:extLst>
      <p:ext uri="{BB962C8B-B14F-4D97-AF65-F5344CB8AC3E}">
        <p14:creationId xmlns:p14="http://schemas.microsoft.com/office/powerpoint/2010/main" val="2370434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1.xml"/><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tags" Target="../tags/tag10.xml"/><Relationship Id="rId28"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tags" Target="../tags/tag9.xml"/><Relationship Id="rId27" Type="http://schemas.openxmlformats.org/officeDocument/2006/relationships/image" Target="../media/image2.jpeg"/><Relationship Id="rId30"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ags" Target="../tags/tag24.xml"/><Relationship Id="rId18" Type="http://schemas.openxmlformats.org/officeDocument/2006/relationships/tags" Target="../tags/tag29.xml"/><Relationship Id="rId26" Type="http://schemas.openxmlformats.org/officeDocument/2006/relationships/image" Target="../media/image4.png"/><Relationship Id="rId3" Type="http://schemas.openxmlformats.org/officeDocument/2006/relationships/slideLayout" Target="../slideLayouts/slideLayout15.xml"/><Relationship Id="rId21" Type="http://schemas.openxmlformats.org/officeDocument/2006/relationships/tags" Target="../tags/tag32.xml"/><Relationship Id="rId7" Type="http://schemas.openxmlformats.org/officeDocument/2006/relationships/slideLayout" Target="../slideLayouts/slideLayout19.xml"/><Relationship Id="rId12" Type="http://schemas.openxmlformats.org/officeDocument/2006/relationships/tags" Target="../tags/tag23.xml"/><Relationship Id="rId17" Type="http://schemas.openxmlformats.org/officeDocument/2006/relationships/tags" Target="../tags/tag28.xml"/><Relationship Id="rId25" Type="http://schemas.openxmlformats.org/officeDocument/2006/relationships/image" Target="../media/image3.png"/><Relationship Id="rId2" Type="http://schemas.openxmlformats.org/officeDocument/2006/relationships/slideLayout" Target="../slideLayouts/slideLayout14.xml"/><Relationship Id="rId16" Type="http://schemas.openxmlformats.org/officeDocument/2006/relationships/tags" Target="../tags/tag27.xml"/><Relationship Id="rId20" Type="http://schemas.openxmlformats.org/officeDocument/2006/relationships/tags" Target="../tags/tag3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vmlDrawing" Target="../drawings/vmlDrawing2.vml"/><Relationship Id="rId24" Type="http://schemas.openxmlformats.org/officeDocument/2006/relationships/image" Target="../media/image2.jpeg"/><Relationship Id="rId5" Type="http://schemas.openxmlformats.org/officeDocument/2006/relationships/slideLayout" Target="../slideLayouts/slideLayout17.xml"/><Relationship Id="rId15" Type="http://schemas.openxmlformats.org/officeDocument/2006/relationships/tags" Target="../tags/tag26.xml"/><Relationship Id="rId23" Type="http://schemas.openxmlformats.org/officeDocument/2006/relationships/image" Target="../media/image1.jpeg"/><Relationship Id="rId10" Type="http://schemas.openxmlformats.org/officeDocument/2006/relationships/theme" Target="../theme/theme2.xml"/><Relationship Id="rId19" Type="http://schemas.openxmlformats.org/officeDocument/2006/relationships/tags" Target="../tags/tag30.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ags" Target="../tags/tag25.xml"/><Relationship Id="rId22" Type="http://schemas.openxmlformats.org/officeDocument/2006/relationships/oleObject" Target="../embeddings/oleObject2.bin"/><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Rectangle 17" hidden="1"/>
          <p:cNvGraphicFramePr>
            <a:graphicFrameLocks/>
          </p:cNvGraphicFramePr>
          <p:nvPr>
            <p:custDataLst>
              <p:tags r:id="rId1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41" name="think-cell Slide" r:id="rId25" imgW="0" imgH="0" progId="">
                  <p:embed/>
                </p:oleObj>
              </mc:Choice>
              <mc:Fallback>
                <p:oleObj name="think-cell Slide" r:id="rId25" imgW="0" imgH="0" progId="">
                  <p:embed/>
                  <p:pic>
                    <p:nvPicPr>
                      <p:cNvPr id="0" name="Rectangle 17"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8" name="Rectangle 2"/>
          <p:cNvSpPr>
            <a:spLocks noGrp="1" noChangeArrowheads="1"/>
          </p:cNvSpPr>
          <p:nvPr>
            <p:ph type="title"/>
            <p:custDataLst>
              <p:tags r:id="rId16"/>
            </p:custDataLst>
          </p:nvPr>
        </p:nvSpPr>
        <p:spPr bwMode="auto">
          <a:xfrm>
            <a:off x="457200" y="244475"/>
            <a:ext cx="6151563"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de-DE" smtClean="0"/>
              <a:t>Titelmasterformat durch Klicken bearbeiten</a:t>
            </a:r>
          </a:p>
        </p:txBody>
      </p:sp>
      <p:sp>
        <p:nvSpPr>
          <p:cNvPr id="1029" name="Rectangle 3"/>
          <p:cNvSpPr>
            <a:spLocks noGrp="1" noChangeArrowheads="1"/>
          </p:cNvSpPr>
          <p:nvPr>
            <p:ph type="body" idx="1"/>
            <p:custDataLst>
              <p:tags r:id="rId17"/>
            </p:custDataLst>
          </p:nvPr>
        </p:nvSpPr>
        <p:spPr bwMode="auto">
          <a:xfrm>
            <a:off x="457200" y="1512888"/>
            <a:ext cx="8232775"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1031" name="Line 7"/>
          <p:cNvSpPr>
            <a:spLocks noChangeShapeType="1"/>
          </p:cNvSpPr>
          <p:nvPr>
            <p:custDataLst>
              <p:tags r:id="rId18"/>
            </p:custDataLst>
          </p:nvPr>
        </p:nvSpPr>
        <p:spPr bwMode="auto">
          <a:xfrm>
            <a:off x="460375" y="1154113"/>
            <a:ext cx="8229600" cy="0"/>
          </a:xfrm>
          <a:prstGeom prst="line">
            <a:avLst/>
          </a:prstGeom>
          <a:noFill/>
          <a:ln w="9525">
            <a:solidFill>
              <a:schemeClr val="tx1"/>
            </a:solidFill>
            <a:round/>
            <a:headEnd/>
            <a:tailEnd/>
          </a:ln>
          <a:effectLst/>
        </p:spPr>
        <p:txBody>
          <a:bodyPr/>
          <a:lstStyle/>
          <a:p>
            <a:pPr algn="ctr">
              <a:defRPr/>
            </a:pPr>
            <a:endParaRPr lang="nb-NO"/>
          </a:p>
        </p:txBody>
      </p:sp>
      <p:sp>
        <p:nvSpPr>
          <p:cNvPr id="1032" name="Line 8"/>
          <p:cNvSpPr>
            <a:spLocks noChangeShapeType="1"/>
          </p:cNvSpPr>
          <p:nvPr>
            <p:custDataLst>
              <p:tags r:id="rId19"/>
            </p:custDataLst>
          </p:nvPr>
        </p:nvSpPr>
        <p:spPr bwMode="auto">
          <a:xfrm>
            <a:off x="460375" y="6184900"/>
            <a:ext cx="8229600" cy="0"/>
          </a:xfrm>
          <a:prstGeom prst="line">
            <a:avLst/>
          </a:prstGeom>
          <a:noFill/>
          <a:ln w="9525">
            <a:solidFill>
              <a:schemeClr val="tx1"/>
            </a:solidFill>
            <a:round/>
            <a:headEnd/>
            <a:tailEnd/>
          </a:ln>
          <a:effectLst/>
        </p:spPr>
        <p:txBody>
          <a:bodyPr/>
          <a:lstStyle/>
          <a:p>
            <a:pPr algn="ctr">
              <a:defRPr/>
            </a:pPr>
            <a:endParaRPr lang="nb-NO"/>
          </a:p>
        </p:txBody>
      </p:sp>
      <p:pic>
        <p:nvPicPr>
          <p:cNvPr id="2" name="Picture 9" descr="cip_en-RGB"/>
          <p:cNvPicPr>
            <a:picLocks noChangeAspect="1" noChangeArrowheads="1"/>
          </p:cNvPicPr>
          <p:nvPr>
            <p:custDataLst>
              <p:tags r:id="rId20"/>
            </p:custDataLst>
          </p:nvPr>
        </p:nvPicPr>
        <p:blipFill>
          <a:blip r:embed="rId26">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1" descr="EU_logo_RGB"/>
          <p:cNvPicPr>
            <a:picLocks noChangeAspect="1" noChangeArrowheads="1"/>
          </p:cNvPicPr>
          <p:nvPr>
            <p:custDataLst>
              <p:tags r:id="rId21"/>
            </p:custDataLst>
          </p:nvPr>
        </p:nvPicPr>
        <p:blipFill>
          <a:blip r:embed="rId27" cstate="print">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2" descr="PEPPOL_Logo_CMYK"/>
          <p:cNvPicPr>
            <a:picLocks noChangeAspect="1" noChangeArrowheads="1"/>
          </p:cNvPicPr>
          <p:nvPr>
            <p:custDataLst>
              <p:tags r:id="rId22"/>
            </p:custDataLst>
          </p:nvPr>
        </p:nvPicPr>
        <p:blipFill>
          <a:blip r:embed="rId28">
            <a:extLst>
              <a:ext uri="{28A0092B-C50C-407E-A947-70E740481C1C}">
                <a14:useLocalDpi xmlns:a14="http://schemas.microsoft.com/office/drawing/2010/main" val="0"/>
              </a:ext>
            </a:extLst>
          </a:blip>
          <a:srcRect l="11993" t="22115" r="13168" b="25198"/>
          <a:stretch>
            <a:fillRect/>
          </a:stretch>
        </p:blipFill>
        <p:spPr bwMode="auto">
          <a:xfrm>
            <a:off x="7185025" y="650875"/>
            <a:ext cx="15398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7" name="Rectangle 13"/>
          <p:cNvSpPr>
            <a:spLocks noGrp="1" noChangeArrowheads="1"/>
          </p:cNvSpPr>
          <p:nvPr>
            <p:ph type="sldNum" sz="quarter" idx="4"/>
            <p:custDataLst>
              <p:tags r:id="rId23"/>
            </p:custDataLst>
          </p:nvPr>
        </p:nvSpPr>
        <p:spPr bwMode="auto">
          <a:xfrm>
            <a:off x="460375" y="6556375"/>
            <a:ext cx="355600" cy="106363"/>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lgn="l">
              <a:defRPr sz="700">
                <a:latin typeface="Arial" charset="0"/>
                <a:cs typeface="Arial" charset="0"/>
              </a:defRPr>
            </a:lvl1pPr>
          </a:lstStyle>
          <a:p>
            <a:pPr>
              <a:defRPr/>
            </a:pPr>
            <a:r>
              <a:rPr lang="de-DE"/>
              <a:t>Page </a:t>
            </a:r>
            <a:fld id="{67898ADB-FEE6-4F97-AD16-2E9A969EEDF9}" type="slidenum">
              <a:rPr lang="de-DE"/>
              <a:pPr>
                <a:defRPr/>
              </a:pPr>
              <a:t>‹N›</a:t>
            </a:fld>
            <a:endParaRPr lang="de-DE"/>
          </a:p>
        </p:txBody>
      </p:sp>
      <p:sp>
        <p:nvSpPr>
          <p:cNvPr id="1039" name="Rectangle 15"/>
          <p:cNvSpPr>
            <a:spLocks noChangeArrowheads="1"/>
          </p:cNvSpPr>
          <p:nvPr>
            <p:custDataLst>
              <p:tags r:id="rId24"/>
            </p:custDataLst>
          </p:nvPr>
        </p:nvSpPr>
        <p:spPr bwMode="auto">
          <a:xfrm>
            <a:off x="4948238" y="6556375"/>
            <a:ext cx="2660650" cy="106363"/>
          </a:xfrm>
          <a:prstGeom prst="rect">
            <a:avLst/>
          </a:prstGeom>
          <a:noFill/>
          <a:ln w="9525">
            <a:noFill/>
            <a:miter lim="800000"/>
            <a:headEnd/>
            <a:tailEnd/>
          </a:ln>
          <a:effectLst/>
        </p:spPr>
        <p:txBody>
          <a:bodyPr wrap="none" lIns="0" tIns="0" rIns="0" bIns="0">
            <a:spAutoFit/>
          </a:bodyPr>
          <a:lstStyle/>
          <a:p>
            <a:pPr>
              <a:defRPr/>
            </a:pPr>
            <a:r>
              <a:rPr lang="en-US" sz="700"/>
              <a:t>PEPPOL is an EU co-funded project CIP-ICT PSP-2007 No 224974</a:t>
            </a:r>
          </a:p>
        </p:txBody>
      </p:sp>
    </p:spTree>
  </p:cSld>
  <p:clrMap bg1="lt1" tx1="dk1" bg2="lt2" tx2="dk2" accent1="accent1" accent2="accent2" accent3="accent3" accent4="accent4" accent5="accent5" accent6="accent6" hlink="hlink" folHlink="folHlink"/>
  <p:sldLayoutIdLst>
    <p:sldLayoutId id="2147483674" r:id="rId1"/>
    <p:sldLayoutId id="2147483673" r:id="rId2"/>
    <p:sldLayoutId id="2147483672"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 id="2147483663" r:id="rId12"/>
  </p:sldLayoutIdLst>
  <p:hf hdr="0" ftr="0" dt="0"/>
  <p:txStyles>
    <p:titleStyle>
      <a:lvl1pPr algn="l" rtl="0" eaLnBrk="0" fontAlgn="base" hangingPunct="0">
        <a:spcBef>
          <a:spcPct val="0"/>
        </a:spcBef>
        <a:spcAft>
          <a:spcPct val="0"/>
        </a:spcAft>
        <a:defRPr sz="2600" b="1">
          <a:solidFill>
            <a:schemeClr val="tx2"/>
          </a:solidFill>
          <a:latin typeface="+mj-lt"/>
          <a:ea typeface="+mj-ea"/>
          <a:cs typeface="+mj-cs"/>
        </a:defRPr>
      </a:lvl1pPr>
      <a:lvl2pPr algn="l" rtl="0" eaLnBrk="0" fontAlgn="base" hangingPunct="0">
        <a:spcBef>
          <a:spcPct val="0"/>
        </a:spcBef>
        <a:spcAft>
          <a:spcPct val="0"/>
        </a:spcAft>
        <a:defRPr sz="2600" b="1">
          <a:solidFill>
            <a:schemeClr val="tx2"/>
          </a:solidFill>
          <a:latin typeface="Arial" charset="0"/>
          <a:cs typeface="Arial" charset="0"/>
        </a:defRPr>
      </a:lvl2pPr>
      <a:lvl3pPr algn="l" rtl="0" eaLnBrk="0" fontAlgn="base" hangingPunct="0">
        <a:spcBef>
          <a:spcPct val="0"/>
        </a:spcBef>
        <a:spcAft>
          <a:spcPct val="0"/>
        </a:spcAft>
        <a:defRPr sz="2600" b="1">
          <a:solidFill>
            <a:schemeClr val="tx2"/>
          </a:solidFill>
          <a:latin typeface="Arial" charset="0"/>
          <a:cs typeface="Arial" charset="0"/>
        </a:defRPr>
      </a:lvl3pPr>
      <a:lvl4pPr algn="l" rtl="0" eaLnBrk="0" fontAlgn="base" hangingPunct="0">
        <a:spcBef>
          <a:spcPct val="0"/>
        </a:spcBef>
        <a:spcAft>
          <a:spcPct val="0"/>
        </a:spcAft>
        <a:defRPr sz="2600" b="1">
          <a:solidFill>
            <a:schemeClr val="tx2"/>
          </a:solidFill>
          <a:latin typeface="Arial" charset="0"/>
          <a:cs typeface="Arial" charset="0"/>
        </a:defRPr>
      </a:lvl4pPr>
      <a:lvl5pPr algn="l" rtl="0" eaLnBrk="0" fontAlgn="base" hangingPunct="0">
        <a:spcBef>
          <a:spcPct val="0"/>
        </a:spcBef>
        <a:spcAft>
          <a:spcPct val="0"/>
        </a:spcAft>
        <a:defRPr sz="2600" b="1">
          <a:solidFill>
            <a:schemeClr val="tx2"/>
          </a:solidFill>
          <a:latin typeface="Arial" charset="0"/>
          <a:cs typeface="Arial" charset="0"/>
        </a:defRPr>
      </a:lvl5pPr>
      <a:lvl6pPr marL="457200" algn="l" rtl="0" eaLnBrk="1" fontAlgn="base" hangingPunct="1">
        <a:spcBef>
          <a:spcPct val="0"/>
        </a:spcBef>
        <a:spcAft>
          <a:spcPct val="0"/>
        </a:spcAft>
        <a:defRPr sz="2600" b="1">
          <a:solidFill>
            <a:schemeClr val="tx2"/>
          </a:solidFill>
          <a:latin typeface="Arial" charset="0"/>
          <a:cs typeface="Arial" charset="0"/>
        </a:defRPr>
      </a:lvl6pPr>
      <a:lvl7pPr marL="914400" algn="l" rtl="0" eaLnBrk="1" fontAlgn="base" hangingPunct="1">
        <a:spcBef>
          <a:spcPct val="0"/>
        </a:spcBef>
        <a:spcAft>
          <a:spcPct val="0"/>
        </a:spcAft>
        <a:defRPr sz="2600" b="1">
          <a:solidFill>
            <a:schemeClr val="tx2"/>
          </a:solidFill>
          <a:latin typeface="Arial" charset="0"/>
          <a:cs typeface="Arial" charset="0"/>
        </a:defRPr>
      </a:lvl7pPr>
      <a:lvl8pPr marL="1371600" algn="l" rtl="0" eaLnBrk="1" fontAlgn="base" hangingPunct="1">
        <a:spcBef>
          <a:spcPct val="0"/>
        </a:spcBef>
        <a:spcAft>
          <a:spcPct val="0"/>
        </a:spcAft>
        <a:defRPr sz="2600" b="1">
          <a:solidFill>
            <a:schemeClr val="tx2"/>
          </a:solidFill>
          <a:latin typeface="Arial" charset="0"/>
          <a:cs typeface="Arial" charset="0"/>
        </a:defRPr>
      </a:lvl8pPr>
      <a:lvl9pPr marL="1828800" algn="l" rtl="0" eaLnBrk="1" fontAlgn="base" hangingPunct="1">
        <a:spcBef>
          <a:spcPct val="0"/>
        </a:spcBef>
        <a:spcAft>
          <a:spcPct val="0"/>
        </a:spcAft>
        <a:defRPr sz="2600" b="1">
          <a:solidFill>
            <a:schemeClr val="tx2"/>
          </a:solidFill>
          <a:latin typeface="Arial" charset="0"/>
          <a:cs typeface="Arial" charset="0"/>
        </a:defRPr>
      </a:lvl9pPr>
    </p:titleStyle>
    <p:bodyStyle>
      <a:lvl1pPr marL="342900" indent="-342900" algn="l" rtl="0" eaLnBrk="0" fontAlgn="base" hangingPunct="0">
        <a:spcBef>
          <a:spcPct val="60000"/>
        </a:spcBef>
        <a:spcAft>
          <a:spcPct val="0"/>
        </a:spcAft>
        <a:buChar char="•"/>
        <a:defRPr sz="2000">
          <a:solidFill>
            <a:schemeClr val="tx1"/>
          </a:solidFill>
          <a:latin typeface="+mn-lt"/>
          <a:ea typeface="+mn-ea"/>
          <a:cs typeface="+mn-cs"/>
        </a:defRPr>
      </a:lvl1pPr>
      <a:lvl2pPr marL="307975" indent="-306388" algn="l" rtl="0" eaLnBrk="0" fontAlgn="base" hangingPunct="0">
        <a:spcBef>
          <a:spcPct val="60000"/>
        </a:spcBef>
        <a:spcAft>
          <a:spcPct val="0"/>
        </a:spcAft>
        <a:buSzPct val="120000"/>
        <a:buBlip>
          <a:blip r:embed="rId29"/>
        </a:buBlip>
        <a:defRPr sz="2000">
          <a:solidFill>
            <a:schemeClr val="tx1"/>
          </a:solidFill>
          <a:latin typeface="+mn-lt"/>
          <a:cs typeface="+mn-cs"/>
        </a:defRPr>
      </a:lvl2pPr>
      <a:lvl3pPr marL="573088" indent="-263525" algn="l" rtl="0" eaLnBrk="0" fontAlgn="base" hangingPunct="0">
        <a:spcBef>
          <a:spcPct val="30000"/>
        </a:spcBef>
        <a:spcAft>
          <a:spcPct val="0"/>
        </a:spcAft>
        <a:buBlip>
          <a:blip r:embed="rId29"/>
        </a:buBlip>
        <a:defRPr sz="2000">
          <a:solidFill>
            <a:schemeClr val="tx1"/>
          </a:solidFill>
          <a:latin typeface="+mn-lt"/>
          <a:cs typeface="+mn-cs"/>
        </a:defRPr>
      </a:lvl3pPr>
      <a:lvl4pPr marL="739775" indent="-165100" algn="l" rtl="0" eaLnBrk="0" fontAlgn="base" hangingPunct="0">
        <a:spcBef>
          <a:spcPct val="20000"/>
        </a:spcBef>
        <a:spcAft>
          <a:spcPct val="0"/>
        </a:spcAft>
        <a:buSzPct val="110000"/>
        <a:buFont typeface="Arial" charset="0"/>
        <a:buBlip>
          <a:blip r:embed="rId30"/>
        </a:buBlip>
        <a:defRPr sz="2000">
          <a:solidFill>
            <a:schemeClr val="tx1"/>
          </a:solidFill>
          <a:latin typeface="+mn-lt"/>
          <a:cs typeface="+mn-cs"/>
        </a:defRPr>
      </a:lvl4pPr>
      <a:lvl5pPr marL="1030288" indent="-288925" algn="l" rtl="0" eaLnBrk="0" fontAlgn="base" hangingPunct="0">
        <a:spcBef>
          <a:spcPct val="10000"/>
        </a:spcBef>
        <a:spcAft>
          <a:spcPct val="0"/>
        </a:spcAft>
        <a:buFont typeface="Arial" charset="0"/>
        <a:buChar char="–"/>
        <a:defRPr sz="2000">
          <a:solidFill>
            <a:schemeClr val="tx1"/>
          </a:solidFill>
          <a:latin typeface="+mn-lt"/>
          <a:cs typeface="+mn-cs"/>
        </a:defRPr>
      </a:lvl5pPr>
      <a:lvl6pPr marL="1487488" indent="-288925" algn="l" rtl="0" eaLnBrk="1" fontAlgn="base" hangingPunct="1">
        <a:spcBef>
          <a:spcPct val="10000"/>
        </a:spcBef>
        <a:spcAft>
          <a:spcPct val="0"/>
        </a:spcAft>
        <a:buFont typeface="Arial" charset="0"/>
        <a:buChar char="–"/>
        <a:defRPr sz="2000">
          <a:solidFill>
            <a:schemeClr val="tx1"/>
          </a:solidFill>
          <a:latin typeface="+mn-lt"/>
          <a:cs typeface="+mn-cs"/>
        </a:defRPr>
      </a:lvl6pPr>
      <a:lvl7pPr marL="1944688" indent="-288925" algn="l" rtl="0" eaLnBrk="1" fontAlgn="base" hangingPunct="1">
        <a:spcBef>
          <a:spcPct val="10000"/>
        </a:spcBef>
        <a:spcAft>
          <a:spcPct val="0"/>
        </a:spcAft>
        <a:buFont typeface="Arial" charset="0"/>
        <a:buChar char="–"/>
        <a:defRPr sz="2000">
          <a:solidFill>
            <a:schemeClr val="tx1"/>
          </a:solidFill>
          <a:latin typeface="+mn-lt"/>
          <a:cs typeface="+mn-cs"/>
        </a:defRPr>
      </a:lvl7pPr>
      <a:lvl8pPr marL="2401888" indent="-288925" algn="l" rtl="0" eaLnBrk="1" fontAlgn="base" hangingPunct="1">
        <a:spcBef>
          <a:spcPct val="10000"/>
        </a:spcBef>
        <a:spcAft>
          <a:spcPct val="0"/>
        </a:spcAft>
        <a:buFont typeface="Arial" charset="0"/>
        <a:buChar char="–"/>
        <a:defRPr sz="2000">
          <a:solidFill>
            <a:schemeClr val="tx1"/>
          </a:solidFill>
          <a:latin typeface="+mn-lt"/>
          <a:cs typeface="+mn-cs"/>
        </a:defRPr>
      </a:lvl8pPr>
      <a:lvl9pPr marL="2859088" indent="-288925" algn="l" rtl="0" eaLnBrk="1" fontAlgn="base" hangingPunct="1">
        <a:spcBef>
          <a:spcPct val="10000"/>
        </a:spcBef>
        <a:spcAft>
          <a:spcPct val="0"/>
        </a:spcAft>
        <a:buFont typeface="Arial" charset="0"/>
        <a:buChar char="–"/>
        <a:defRPr sz="2000">
          <a:solidFill>
            <a:schemeClr val="tx1"/>
          </a:solidFill>
          <a:latin typeface="+mn-lt"/>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050" name="Rectangle 13" hidden="1"/>
          <p:cNvGraphicFramePr>
            <a:graphicFrameLocks/>
          </p:cNvGraphicFramePr>
          <p:nvPr>
            <p:custDataLst>
              <p:tags r:id="rId1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65" name="think-cell Slide" r:id="rId22" imgW="0" imgH="0" progId="">
                  <p:embed/>
                </p:oleObj>
              </mc:Choice>
              <mc:Fallback>
                <p:oleObj name="think-cell Slide" r:id="rId22" imgW="0" imgH="0" progId="">
                  <p:embed/>
                  <p:pic>
                    <p:nvPicPr>
                      <p:cNvPr id="0" name="Rectangle 13"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2" name="Rectangle 2"/>
          <p:cNvSpPr>
            <a:spLocks noGrp="1" noChangeArrowheads="1"/>
          </p:cNvSpPr>
          <p:nvPr>
            <p:ph type="title"/>
            <p:custDataLst>
              <p:tags r:id="rId13"/>
            </p:custDataLst>
          </p:nvPr>
        </p:nvSpPr>
        <p:spPr bwMode="auto">
          <a:xfrm>
            <a:off x="457200" y="244475"/>
            <a:ext cx="6151563"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de-DE" smtClean="0"/>
              <a:t>Titelmasterformat durch Klicken bearbeiten</a:t>
            </a:r>
          </a:p>
        </p:txBody>
      </p:sp>
      <p:sp>
        <p:nvSpPr>
          <p:cNvPr id="2053" name="Rectangle 3"/>
          <p:cNvSpPr>
            <a:spLocks noGrp="1" noChangeArrowheads="1"/>
          </p:cNvSpPr>
          <p:nvPr>
            <p:ph type="body" idx="1"/>
            <p:custDataLst>
              <p:tags r:id="rId14"/>
            </p:custDataLst>
          </p:nvPr>
        </p:nvSpPr>
        <p:spPr bwMode="auto">
          <a:xfrm>
            <a:off x="457200" y="1512888"/>
            <a:ext cx="8232775"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31748" name="Line 4"/>
          <p:cNvSpPr>
            <a:spLocks noChangeShapeType="1"/>
          </p:cNvSpPr>
          <p:nvPr>
            <p:custDataLst>
              <p:tags r:id="rId15"/>
            </p:custDataLst>
          </p:nvPr>
        </p:nvSpPr>
        <p:spPr bwMode="auto">
          <a:xfrm>
            <a:off x="460375" y="1154113"/>
            <a:ext cx="8229600" cy="0"/>
          </a:xfrm>
          <a:prstGeom prst="line">
            <a:avLst/>
          </a:prstGeom>
          <a:noFill/>
          <a:ln w="9525">
            <a:solidFill>
              <a:schemeClr val="tx1"/>
            </a:solidFill>
            <a:round/>
            <a:headEnd/>
            <a:tailEnd/>
          </a:ln>
          <a:effectLst/>
        </p:spPr>
        <p:txBody>
          <a:bodyPr/>
          <a:lstStyle/>
          <a:p>
            <a:pPr algn="ctr">
              <a:defRPr/>
            </a:pPr>
            <a:endParaRPr lang="nb-NO"/>
          </a:p>
        </p:txBody>
      </p:sp>
      <p:sp>
        <p:nvSpPr>
          <p:cNvPr id="31749" name="Line 5"/>
          <p:cNvSpPr>
            <a:spLocks noChangeShapeType="1"/>
          </p:cNvSpPr>
          <p:nvPr>
            <p:custDataLst>
              <p:tags r:id="rId16"/>
            </p:custDataLst>
          </p:nvPr>
        </p:nvSpPr>
        <p:spPr bwMode="auto">
          <a:xfrm>
            <a:off x="460375" y="6184900"/>
            <a:ext cx="8229600" cy="0"/>
          </a:xfrm>
          <a:prstGeom prst="line">
            <a:avLst/>
          </a:prstGeom>
          <a:noFill/>
          <a:ln w="9525">
            <a:solidFill>
              <a:schemeClr val="tx1"/>
            </a:solidFill>
            <a:round/>
            <a:headEnd/>
            <a:tailEnd/>
          </a:ln>
          <a:effectLst/>
        </p:spPr>
        <p:txBody>
          <a:bodyPr/>
          <a:lstStyle/>
          <a:p>
            <a:pPr algn="ctr">
              <a:defRPr/>
            </a:pPr>
            <a:endParaRPr lang="nb-NO"/>
          </a:p>
        </p:txBody>
      </p:sp>
      <p:pic>
        <p:nvPicPr>
          <p:cNvPr id="2056" name="Picture 6" descr="cip_en-RGB"/>
          <p:cNvPicPr>
            <a:picLocks noChangeAspect="1" noChangeArrowheads="1"/>
          </p:cNvPicPr>
          <p:nvPr>
            <p:custDataLst>
              <p:tags r:id="rId17"/>
            </p:custDataLst>
          </p:nvPr>
        </p:nvPicPr>
        <p:blipFill>
          <a:blip r:embed="rId23">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8" descr="EU_logo_RGB"/>
          <p:cNvPicPr>
            <a:picLocks noChangeAspect="1" noChangeArrowheads="1"/>
          </p:cNvPicPr>
          <p:nvPr>
            <p:custDataLst>
              <p:tags r:id="rId18"/>
            </p:custDataLst>
          </p:nvPr>
        </p:nvPicPr>
        <p:blipFill>
          <a:blip r:embed="rId24" cstate="print">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9" descr="PEPPOL_Logo_CMYK"/>
          <p:cNvPicPr>
            <a:picLocks noChangeAspect="1" noChangeArrowheads="1"/>
          </p:cNvPicPr>
          <p:nvPr>
            <p:custDataLst>
              <p:tags r:id="rId19"/>
            </p:custDataLst>
          </p:nvPr>
        </p:nvPicPr>
        <p:blipFill>
          <a:blip r:embed="rId25">
            <a:extLst>
              <a:ext uri="{28A0092B-C50C-407E-A947-70E740481C1C}">
                <a14:useLocalDpi xmlns:a14="http://schemas.microsoft.com/office/drawing/2010/main" val="0"/>
              </a:ext>
            </a:extLst>
          </a:blip>
          <a:srcRect l="11993" t="22115" r="13168" b="25198"/>
          <a:stretch>
            <a:fillRect/>
          </a:stretch>
        </p:blipFill>
        <p:spPr bwMode="auto">
          <a:xfrm>
            <a:off x="7185025" y="650875"/>
            <a:ext cx="15398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4" name="Rectangle 10"/>
          <p:cNvSpPr>
            <a:spLocks noGrp="1" noChangeArrowheads="1"/>
          </p:cNvSpPr>
          <p:nvPr>
            <p:ph type="sldNum" sz="quarter" idx="4"/>
            <p:custDataLst>
              <p:tags r:id="rId20"/>
            </p:custDataLst>
          </p:nvPr>
        </p:nvSpPr>
        <p:spPr bwMode="auto">
          <a:xfrm>
            <a:off x="460375" y="6556375"/>
            <a:ext cx="355600" cy="106363"/>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lgn="l">
              <a:defRPr sz="700">
                <a:latin typeface="Arial" charset="0"/>
                <a:cs typeface="Arial" charset="0"/>
              </a:defRPr>
            </a:lvl1pPr>
          </a:lstStyle>
          <a:p>
            <a:pPr>
              <a:defRPr/>
            </a:pPr>
            <a:r>
              <a:rPr lang="de-DE"/>
              <a:t>Page </a:t>
            </a:r>
            <a:fld id="{72CD83C3-722F-4066-8417-115110F51385}" type="slidenum">
              <a:rPr lang="de-DE"/>
              <a:pPr>
                <a:defRPr/>
              </a:pPr>
              <a:t>‹N›</a:t>
            </a:fld>
            <a:endParaRPr lang="de-DE"/>
          </a:p>
        </p:txBody>
      </p:sp>
      <p:sp>
        <p:nvSpPr>
          <p:cNvPr id="31755" name="Rectangle 11"/>
          <p:cNvSpPr>
            <a:spLocks noChangeArrowheads="1"/>
          </p:cNvSpPr>
          <p:nvPr>
            <p:custDataLst>
              <p:tags r:id="rId21"/>
            </p:custDataLst>
          </p:nvPr>
        </p:nvSpPr>
        <p:spPr bwMode="auto">
          <a:xfrm>
            <a:off x="4948238" y="6556375"/>
            <a:ext cx="2660650" cy="106363"/>
          </a:xfrm>
          <a:prstGeom prst="rect">
            <a:avLst/>
          </a:prstGeom>
          <a:noFill/>
          <a:ln w="9525">
            <a:noFill/>
            <a:miter lim="800000"/>
            <a:headEnd/>
            <a:tailEnd/>
          </a:ln>
          <a:effectLst/>
        </p:spPr>
        <p:txBody>
          <a:bodyPr wrap="none" lIns="0" tIns="0" rIns="0" bIns="0">
            <a:spAutoFit/>
          </a:bodyPr>
          <a:lstStyle/>
          <a:p>
            <a:pPr>
              <a:defRPr/>
            </a:pPr>
            <a:r>
              <a:rPr lang="en-US" sz="700"/>
              <a:t>PEPPOL is an EU co-funded project CIP-ICT PSP-2007 No 224974</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hf hdr="0" ftr="0" dt="0"/>
  <p:txStyles>
    <p:titleStyle>
      <a:lvl1pPr algn="l" rtl="0" eaLnBrk="0" fontAlgn="base" hangingPunct="0">
        <a:spcBef>
          <a:spcPct val="0"/>
        </a:spcBef>
        <a:spcAft>
          <a:spcPct val="0"/>
        </a:spcAft>
        <a:defRPr sz="2600" b="1">
          <a:solidFill>
            <a:schemeClr val="tx2"/>
          </a:solidFill>
          <a:latin typeface="+mj-lt"/>
          <a:ea typeface="+mj-ea"/>
          <a:cs typeface="+mj-cs"/>
        </a:defRPr>
      </a:lvl1pPr>
      <a:lvl2pPr algn="l" rtl="0" eaLnBrk="0" fontAlgn="base" hangingPunct="0">
        <a:spcBef>
          <a:spcPct val="0"/>
        </a:spcBef>
        <a:spcAft>
          <a:spcPct val="0"/>
        </a:spcAft>
        <a:defRPr sz="2600" b="1">
          <a:solidFill>
            <a:schemeClr val="tx2"/>
          </a:solidFill>
          <a:latin typeface="Arial" charset="0"/>
          <a:cs typeface="Arial" charset="0"/>
        </a:defRPr>
      </a:lvl2pPr>
      <a:lvl3pPr algn="l" rtl="0" eaLnBrk="0" fontAlgn="base" hangingPunct="0">
        <a:spcBef>
          <a:spcPct val="0"/>
        </a:spcBef>
        <a:spcAft>
          <a:spcPct val="0"/>
        </a:spcAft>
        <a:defRPr sz="2600" b="1">
          <a:solidFill>
            <a:schemeClr val="tx2"/>
          </a:solidFill>
          <a:latin typeface="Arial" charset="0"/>
          <a:cs typeface="Arial" charset="0"/>
        </a:defRPr>
      </a:lvl3pPr>
      <a:lvl4pPr algn="l" rtl="0" eaLnBrk="0" fontAlgn="base" hangingPunct="0">
        <a:spcBef>
          <a:spcPct val="0"/>
        </a:spcBef>
        <a:spcAft>
          <a:spcPct val="0"/>
        </a:spcAft>
        <a:defRPr sz="2600" b="1">
          <a:solidFill>
            <a:schemeClr val="tx2"/>
          </a:solidFill>
          <a:latin typeface="Arial" charset="0"/>
          <a:cs typeface="Arial" charset="0"/>
        </a:defRPr>
      </a:lvl4pPr>
      <a:lvl5pPr algn="l" rtl="0" eaLnBrk="0" fontAlgn="base" hangingPunct="0">
        <a:spcBef>
          <a:spcPct val="0"/>
        </a:spcBef>
        <a:spcAft>
          <a:spcPct val="0"/>
        </a:spcAft>
        <a:defRPr sz="2600" b="1">
          <a:solidFill>
            <a:schemeClr val="tx2"/>
          </a:solidFill>
          <a:latin typeface="Arial" charset="0"/>
          <a:cs typeface="Arial" charset="0"/>
        </a:defRPr>
      </a:lvl5pPr>
      <a:lvl6pPr marL="457200" algn="l" rtl="0" fontAlgn="base">
        <a:spcBef>
          <a:spcPct val="0"/>
        </a:spcBef>
        <a:spcAft>
          <a:spcPct val="0"/>
        </a:spcAft>
        <a:defRPr sz="2600" b="1">
          <a:solidFill>
            <a:schemeClr val="tx2"/>
          </a:solidFill>
          <a:latin typeface="Arial" charset="0"/>
          <a:cs typeface="Arial" charset="0"/>
        </a:defRPr>
      </a:lvl6pPr>
      <a:lvl7pPr marL="914400" algn="l" rtl="0" fontAlgn="base">
        <a:spcBef>
          <a:spcPct val="0"/>
        </a:spcBef>
        <a:spcAft>
          <a:spcPct val="0"/>
        </a:spcAft>
        <a:defRPr sz="2600" b="1">
          <a:solidFill>
            <a:schemeClr val="tx2"/>
          </a:solidFill>
          <a:latin typeface="Arial" charset="0"/>
          <a:cs typeface="Arial" charset="0"/>
        </a:defRPr>
      </a:lvl7pPr>
      <a:lvl8pPr marL="1371600" algn="l" rtl="0" fontAlgn="base">
        <a:spcBef>
          <a:spcPct val="0"/>
        </a:spcBef>
        <a:spcAft>
          <a:spcPct val="0"/>
        </a:spcAft>
        <a:defRPr sz="2600" b="1">
          <a:solidFill>
            <a:schemeClr val="tx2"/>
          </a:solidFill>
          <a:latin typeface="Arial" charset="0"/>
          <a:cs typeface="Arial" charset="0"/>
        </a:defRPr>
      </a:lvl8pPr>
      <a:lvl9pPr marL="1828800" algn="l" rtl="0" fontAlgn="base">
        <a:spcBef>
          <a:spcPct val="0"/>
        </a:spcBef>
        <a:spcAft>
          <a:spcPct val="0"/>
        </a:spcAft>
        <a:defRPr sz="2600" b="1">
          <a:solidFill>
            <a:schemeClr val="tx2"/>
          </a:solidFill>
          <a:latin typeface="Arial" charset="0"/>
          <a:cs typeface="Arial" charset="0"/>
        </a:defRPr>
      </a:lvl9pPr>
    </p:titleStyle>
    <p:bodyStyle>
      <a:lvl1pPr marL="342900" indent="-342900" algn="l" rtl="0" eaLnBrk="0" fontAlgn="base" hangingPunct="0">
        <a:spcBef>
          <a:spcPct val="60000"/>
        </a:spcBef>
        <a:spcAft>
          <a:spcPct val="0"/>
        </a:spcAft>
        <a:buChar char="•"/>
        <a:defRPr sz="2000">
          <a:solidFill>
            <a:srgbClr val="707173"/>
          </a:solidFill>
          <a:latin typeface="+mn-lt"/>
          <a:ea typeface="+mn-ea"/>
          <a:cs typeface="+mn-cs"/>
        </a:defRPr>
      </a:lvl1pPr>
      <a:lvl2pPr marL="307975" indent="-306388" algn="l" rtl="0" eaLnBrk="0" fontAlgn="base" hangingPunct="0">
        <a:spcBef>
          <a:spcPct val="60000"/>
        </a:spcBef>
        <a:spcAft>
          <a:spcPct val="0"/>
        </a:spcAft>
        <a:buSzPct val="120000"/>
        <a:buBlip>
          <a:blip r:embed="rId26"/>
        </a:buBlip>
        <a:defRPr sz="2000">
          <a:solidFill>
            <a:srgbClr val="707173"/>
          </a:solidFill>
          <a:latin typeface="+mn-lt"/>
          <a:cs typeface="+mn-cs"/>
        </a:defRPr>
      </a:lvl2pPr>
      <a:lvl3pPr marL="573088" indent="-263525" algn="l" rtl="0" eaLnBrk="0" fontAlgn="base" hangingPunct="0">
        <a:spcBef>
          <a:spcPct val="30000"/>
        </a:spcBef>
        <a:spcAft>
          <a:spcPct val="0"/>
        </a:spcAft>
        <a:buBlip>
          <a:blip r:embed="rId26"/>
        </a:buBlip>
        <a:defRPr sz="2000">
          <a:solidFill>
            <a:srgbClr val="707173"/>
          </a:solidFill>
          <a:latin typeface="+mn-lt"/>
          <a:cs typeface="+mn-cs"/>
        </a:defRPr>
      </a:lvl3pPr>
      <a:lvl4pPr marL="739775" indent="-165100" algn="l" rtl="0" eaLnBrk="0" fontAlgn="base" hangingPunct="0">
        <a:spcBef>
          <a:spcPct val="20000"/>
        </a:spcBef>
        <a:spcAft>
          <a:spcPct val="0"/>
        </a:spcAft>
        <a:buSzPct val="110000"/>
        <a:buFont typeface="Arial" charset="0"/>
        <a:buBlip>
          <a:blip r:embed="rId27"/>
        </a:buBlip>
        <a:defRPr sz="2000">
          <a:solidFill>
            <a:srgbClr val="707173"/>
          </a:solidFill>
          <a:latin typeface="+mn-lt"/>
          <a:cs typeface="+mn-cs"/>
        </a:defRPr>
      </a:lvl4pPr>
      <a:lvl5pPr marL="1030288" indent="-288925" algn="l" rtl="0" eaLnBrk="0" fontAlgn="base" hangingPunct="0">
        <a:spcBef>
          <a:spcPct val="10000"/>
        </a:spcBef>
        <a:spcAft>
          <a:spcPct val="0"/>
        </a:spcAft>
        <a:buFont typeface="Arial" charset="0"/>
        <a:buChar char="–"/>
        <a:defRPr sz="2000">
          <a:solidFill>
            <a:srgbClr val="707173"/>
          </a:solidFill>
          <a:latin typeface="+mn-lt"/>
          <a:cs typeface="+mn-cs"/>
        </a:defRPr>
      </a:lvl5pPr>
      <a:lvl6pPr marL="1487488" indent="-288925" algn="l" rtl="0" fontAlgn="base">
        <a:spcBef>
          <a:spcPct val="10000"/>
        </a:spcBef>
        <a:spcAft>
          <a:spcPct val="0"/>
        </a:spcAft>
        <a:buFont typeface="Arial" charset="0"/>
        <a:buChar char="–"/>
        <a:defRPr sz="2000">
          <a:solidFill>
            <a:srgbClr val="707173"/>
          </a:solidFill>
          <a:latin typeface="+mn-lt"/>
          <a:cs typeface="+mn-cs"/>
        </a:defRPr>
      </a:lvl6pPr>
      <a:lvl7pPr marL="1944688" indent="-288925" algn="l" rtl="0" fontAlgn="base">
        <a:spcBef>
          <a:spcPct val="10000"/>
        </a:spcBef>
        <a:spcAft>
          <a:spcPct val="0"/>
        </a:spcAft>
        <a:buFont typeface="Arial" charset="0"/>
        <a:buChar char="–"/>
        <a:defRPr sz="2000">
          <a:solidFill>
            <a:srgbClr val="707173"/>
          </a:solidFill>
          <a:latin typeface="+mn-lt"/>
          <a:cs typeface="+mn-cs"/>
        </a:defRPr>
      </a:lvl7pPr>
      <a:lvl8pPr marL="2401888" indent="-288925" algn="l" rtl="0" fontAlgn="base">
        <a:spcBef>
          <a:spcPct val="10000"/>
        </a:spcBef>
        <a:spcAft>
          <a:spcPct val="0"/>
        </a:spcAft>
        <a:buFont typeface="Arial" charset="0"/>
        <a:buChar char="–"/>
        <a:defRPr sz="2000">
          <a:solidFill>
            <a:srgbClr val="707173"/>
          </a:solidFill>
          <a:latin typeface="+mn-lt"/>
          <a:cs typeface="+mn-cs"/>
        </a:defRPr>
      </a:lvl8pPr>
      <a:lvl9pPr marL="2859088" indent="-288925" algn="l" rtl="0" fontAlgn="base">
        <a:spcBef>
          <a:spcPct val="10000"/>
        </a:spcBef>
        <a:spcAft>
          <a:spcPct val="0"/>
        </a:spcAft>
        <a:buFont typeface="Arial" charset="0"/>
        <a:buChar char="–"/>
        <a:defRPr sz="2000">
          <a:solidFill>
            <a:srgbClr val="707173"/>
          </a:solidFill>
          <a:latin typeface="+mn-lt"/>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oleObject" Target="../embeddings/oleObject12.bin"/><Relationship Id="rId2" Type="http://schemas.openxmlformats.org/officeDocument/2006/relationships/tags" Target="../tags/tag105.xml"/><Relationship Id="rId1" Type="http://schemas.openxmlformats.org/officeDocument/2006/relationships/vmlDrawing" Target="../drawings/vmlDrawing12.vml"/><Relationship Id="rId6" Type="http://schemas.openxmlformats.org/officeDocument/2006/relationships/slideLayout" Target="../slideLayouts/slideLayout13.xml"/><Relationship Id="rId5" Type="http://schemas.openxmlformats.org/officeDocument/2006/relationships/tags" Target="../tags/tag108.xml"/><Relationship Id="rId4" Type="http://schemas.openxmlformats.org/officeDocument/2006/relationships/tags" Target="../tags/tag107.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110.xml"/><Relationship Id="rId7" Type="http://schemas.openxmlformats.org/officeDocument/2006/relationships/image" Target="../media/image11.jpeg"/><Relationship Id="rId2" Type="http://schemas.openxmlformats.org/officeDocument/2006/relationships/tags" Target="../tags/tag109.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slideLayout" Target="../slideLayouts/slideLayout12.xml"/><Relationship Id="rId4" Type="http://schemas.openxmlformats.org/officeDocument/2006/relationships/tags" Target="../tags/tag1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Rectangle 7"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07" name="think-cell Slide" r:id="rId7" imgW="0" imgH="0" progId="">
                  <p:embed/>
                </p:oleObj>
              </mc:Choice>
              <mc:Fallback>
                <p:oleObj name="think-cell Slide" r:id="rId7" imgW="0" imgH="0" progId="">
                  <p:embed/>
                  <p:pic>
                    <p:nvPicPr>
                      <p:cNvPr id="0" name="Rectangle 7"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9" name="Rectangle 4"/>
          <p:cNvSpPr>
            <a:spLocks noGrp="1" noChangeArrowheads="1"/>
          </p:cNvSpPr>
          <p:nvPr>
            <p:ph type="ctrTitle"/>
            <p:custDataLst>
              <p:tags r:id="rId3"/>
            </p:custDataLst>
          </p:nvPr>
        </p:nvSpPr>
        <p:spPr>
          <a:xfrm>
            <a:off x="4237038" y="2603500"/>
            <a:ext cx="3686175" cy="1222375"/>
          </a:xfrm>
        </p:spPr>
        <p:txBody>
          <a:bodyPr/>
          <a:lstStyle/>
          <a:p>
            <a:pPr algn="ctr" eaLnBrk="1" hangingPunct="1"/>
            <a:r>
              <a:rPr lang="en-US" sz="1600" b="1" dirty="0" smtClean="0"/>
              <a:t>Life </a:t>
            </a:r>
            <a:r>
              <a:rPr lang="en-US" sz="1600" b="1" smtClean="0"/>
              <a:t>Cycle Management</a:t>
            </a:r>
            <a:r>
              <a:rPr lang="en-US" sz="1600" b="1" dirty="0" smtClean="0"/>
              <a:t/>
            </a:r>
            <a:br>
              <a:rPr lang="en-US" sz="1600" b="1" dirty="0" smtClean="0"/>
            </a:br>
            <a:r>
              <a:rPr lang="en-US" sz="1600" b="1" dirty="0" err="1" smtClean="0"/>
              <a:t>PreAward</a:t>
            </a:r>
            <a:r>
              <a:rPr lang="en-US" sz="1600" b="1" dirty="0" smtClean="0"/>
              <a:t> - eCAT</a:t>
            </a:r>
            <a:br>
              <a:rPr lang="en-US" sz="1600" b="1" dirty="0" smtClean="0"/>
            </a:br>
            <a:r>
              <a:rPr lang="en-US" sz="1600" b="1" dirty="0" smtClean="0"/>
              <a:t/>
            </a:r>
            <a:br>
              <a:rPr lang="en-US" sz="1600" b="1" dirty="0" smtClean="0"/>
            </a:br>
            <a:r>
              <a:rPr lang="en-US" sz="1600" b="1" dirty="0" err="1" smtClean="0"/>
              <a:t>PreAward</a:t>
            </a:r>
            <a:r>
              <a:rPr lang="en-US" sz="1600" b="1" dirty="0" smtClean="0"/>
              <a:t> eCatalogue PEPPOL </a:t>
            </a:r>
            <a:r>
              <a:rPr lang="en-US" sz="1600" b="1" dirty="0" err="1" smtClean="0"/>
              <a:t>EIA</a:t>
            </a:r>
            <a:r>
              <a:rPr lang="en-US" sz="1600" b="1" dirty="0" smtClean="0"/>
              <a:t>  Life Cycle Management Strategy</a:t>
            </a:r>
          </a:p>
        </p:txBody>
      </p:sp>
      <p:sp>
        <p:nvSpPr>
          <p:cNvPr id="4100" name="Rectangle 3"/>
          <p:cNvSpPr>
            <a:spLocks noChangeArrowheads="1"/>
          </p:cNvSpPr>
          <p:nvPr>
            <p:custDataLst>
              <p:tags r:id="rId4"/>
            </p:custDataLst>
          </p:nvPr>
        </p:nvSpPr>
        <p:spPr bwMode="auto">
          <a:xfrm>
            <a:off x="4143375" y="5229225"/>
            <a:ext cx="32607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sz="1400"/>
              <a:t>Editor:	Giancarlo De Stefano, Consip</a:t>
            </a:r>
          </a:p>
        </p:txBody>
      </p:sp>
      <p:sp>
        <p:nvSpPr>
          <p:cNvPr id="6" name="Rectangle 4"/>
          <p:cNvSpPr txBox="1">
            <a:spLocks noChangeArrowheads="1"/>
          </p:cNvSpPr>
          <p:nvPr>
            <p:custDataLst>
              <p:tags r:id="rId5"/>
            </p:custDataLst>
          </p:nvPr>
        </p:nvSpPr>
        <p:spPr bwMode="auto">
          <a:xfrm>
            <a:off x="4148138" y="4181475"/>
            <a:ext cx="4067175" cy="425450"/>
          </a:xfrm>
          <a:prstGeom prst="rect">
            <a:avLst/>
          </a:prstGeom>
          <a:noFill/>
          <a:ln w="9525">
            <a:noFill/>
            <a:miter lim="800000"/>
            <a:headEnd/>
            <a:tailEnd/>
          </a:ln>
        </p:spPr>
        <p:txBody>
          <a:bodyPr lIns="0" tIns="0" rIns="0" bIns="0" anchor="ctr">
            <a:spAutoFit/>
          </a:bodyPr>
          <a:lstStyle>
            <a:lvl1pPr algn="ctr">
              <a:defRPr>
                <a:solidFill>
                  <a:schemeClr val="tx1"/>
                </a:solidFill>
                <a:latin typeface="Arial" charset="0"/>
                <a:cs typeface="Arial" charset="0"/>
              </a:defRPr>
            </a:lvl1pPr>
            <a:lvl2pPr marL="742950" indent="-285750" algn="ctr">
              <a:defRPr>
                <a:solidFill>
                  <a:schemeClr val="tx1"/>
                </a:solidFill>
                <a:latin typeface="Arial" charset="0"/>
                <a:cs typeface="Arial" charset="0"/>
              </a:defRPr>
            </a:lvl2pPr>
            <a:lvl3pPr marL="1143000" indent="-228600" algn="ctr">
              <a:defRPr>
                <a:solidFill>
                  <a:schemeClr val="tx1"/>
                </a:solidFill>
                <a:latin typeface="Arial" charset="0"/>
                <a:cs typeface="Arial" charset="0"/>
              </a:defRPr>
            </a:lvl3pPr>
            <a:lvl4pPr marL="1600200" indent="-228600" algn="ctr">
              <a:defRPr>
                <a:solidFill>
                  <a:schemeClr val="tx1"/>
                </a:solidFill>
                <a:latin typeface="Arial" charset="0"/>
                <a:cs typeface="Arial" charset="0"/>
              </a:defRPr>
            </a:lvl4pPr>
            <a:lvl5pPr marL="2057400" indent="-228600" algn="ctr">
              <a:defRPr>
                <a:solidFill>
                  <a:schemeClr val="tx1"/>
                </a:solidFill>
                <a:latin typeface="Arial" charset="0"/>
                <a:cs typeface="Arial" charset="0"/>
              </a:defRPr>
            </a:lvl5pPr>
            <a:lvl6pPr marL="2514600" indent="-228600" algn="ctr" fontAlgn="base">
              <a:spcBef>
                <a:spcPct val="0"/>
              </a:spcBef>
              <a:spcAft>
                <a:spcPct val="0"/>
              </a:spcAft>
              <a:defRPr>
                <a:solidFill>
                  <a:schemeClr val="tx1"/>
                </a:solidFill>
                <a:latin typeface="Arial" charset="0"/>
                <a:cs typeface="Arial" charset="0"/>
              </a:defRPr>
            </a:lvl6pPr>
            <a:lvl7pPr marL="2971800" indent="-228600" algn="ctr" fontAlgn="base">
              <a:spcBef>
                <a:spcPct val="0"/>
              </a:spcBef>
              <a:spcAft>
                <a:spcPct val="0"/>
              </a:spcAft>
              <a:defRPr>
                <a:solidFill>
                  <a:schemeClr val="tx1"/>
                </a:solidFill>
                <a:latin typeface="Arial" charset="0"/>
                <a:cs typeface="Arial" charset="0"/>
              </a:defRPr>
            </a:lvl7pPr>
            <a:lvl8pPr marL="3429000" indent="-228600" algn="ctr" fontAlgn="base">
              <a:spcBef>
                <a:spcPct val="0"/>
              </a:spcBef>
              <a:spcAft>
                <a:spcPct val="0"/>
              </a:spcAft>
              <a:defRPr>
                <a:solidFill>
                  <a:schemeClr val="tx1"/>
                </a:solidFill>
                <a:latin typeface="Arial" charset="0"/>
                <a:cs typeface="Arial" charset="0"/>
              </a:defRPr>
            </a:lvl8pPr>
            <a:lvl9pPr marL="3886200" indent="-228600" algn="ctr" fontAlgn="base">
              <a:spcBef>
                <a:spcPct val="0"/>
              </a:spcBef>
              <a:spcAft>
                <a:spcPct val="0"/>
              </a:spcAft>
              <a:defRPr>
                <a:solidFill>
                  <a:schemeClr val="tx1"/>
                </a:solidFill>
                <a:latin typeface="Arial" charset="0"/>
                <a:cs typeface="Arial" charset="0"/>
              </a:defRPr>
            </a:lvl9pPr>
          </a:lstStyle>
          <a:p>
            <a:pPr algn="l"/>
            <a:r>
              <a:rPr lang="en-US" sz="1400">
                <a:solidFill>
                  <a:schemeClr val="accent2"/>
                </a:solidFill>
              </a:rPr>
              <a:t>Version: 1.0.0</a:t>
            </a:r>
          </a:p>
          <a:p>
            <a:pPr algn="l"/>
            <a:r>
              <a:rPr lang="en-US" sz="1400">
                <a:solidFill>
                  <a:schemeClr val="accent2"/>
                </a:solidFill>
              </a:rPr>
              <a:t>Status: In Use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tel 1"/>
          <p:cNvSpPr>
            <a:spLocks noGrp="1"/>
          </p:cNvSpPr>
          <p:nvPr>
            <p:ph type="title"/>
          </p:nvPr>
        </p:nvSpPr>
        <p:spPr>
          <a:xfrm>
            <a:off x="457200" y="638175"/>
            <a:ext cx="6151563" cy="400050"/>
          </a:xfrm>
        </p:spPr>
        <p:txBody>
          <a:bodyPr/>
          <a:lstStyle/>
          <a:p>
            <a:r>
              <a:rPr lang="nb-NO" smtClean="0"/>
              <a:t>Statements</a:t>
            </a:r>
          </a:p>
        </p:txBody>
      </p:sp>
      <p:sp>
        <p:nvSpPr>
          <p:cNvPr id="47106" name="Plassholder for lysbildenummer 3"/>
          <p:cNvSpPr>
            <a:spLocks noGrp="1"/>
          </p:cNvSpPr>
          <p:nvPr>
            <p:ph type="sldNum" sz="quarter" idx="10"/>
          </p:nvPr>
        </p:nvSpPr>
        <p:spPr>
          <a:xfrm>
            <a:off x="460375" y="6556375"/>
            <a:ext cx="411163" cy="106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charset="0"/>
                <a:cs typeface="Arial" charset="0"/>
              </a:defRPr>
            </a:lvl1pPr>
            <a:lvl2pPr marL="742950" indent="-285750" algn="ctr">
              <a:defRPr>
                <a:solidFill>
                  <a:schemeClr val="tx1"/>
                </a:solidFill>
                <a:latin typeface="Arial" charset="0"/>
                <a:cs typeface="Arial" charset="0"/>
              </a:defRPr>
            </a:lvl2pPr>
            <a:lvl3pPr marL="1143000" indent="-228600" algn="ctr">
              <a:defRPr>
                <a:solidFill>
                  <a:schemeClr val="tx1"/>
                </a:solidFill>
                <a:latin typeface="Arial" charset="0"/>
                <a:cs typeface="Arial" charset="0"/>
              </a:defRPr>
            </a:lvl3pPr>
            <a:lvl4pPr marL="1600200" indent="-228600" algn="ctr">
              <a:defRPr>
                <a:solidFill>
                  <a:schemeClr val="tx1"/>
                </a:solidFill>
                <a:latin typeface="Arial" charset="0"/>
                <a:cs typeface="Arial" charset="0"/>
              </a:defRPr>
            </a:lvl4pPr>
            <a:lvl5pPr marL="2057400" indent="-228600" algn="ctr">
              <a:defRPr>
                <a:solidFill>
                  <a:schemeClr val="tx1"/>
                </a:solidFill>
                <a:latin typeface="Arial" charset="0"/>
                <a:cs typeface="Arial" charset="0"/>
              </a:defRPr>
            </a:lvl5pPr>
            <a:lvl6pPr marL="2514600" indent="-228600" algn="ctr" fontAlgn="base">
              <a:spcBef>
                <a:spcPct val="0"/>
              </a:spcBef>
              <a:spcAft>
                <a:spcPct val="0"/>
              </a:spcAft>
              <a:defRPr>
                <a:solidFill>
                  <a:schemeClr val="tx1"/>
                </a:solidFill>
                <a:latin typeface="Arial" charset="0"/>
                <a:cs typeface="Arial" charset="0"/>
              </a:defRPr>
            </a:lvl6pPr>
            <a:lvl7pPr marL="2971800" indent="-228600" algn="ctr" fontAlgn="base">
              <a:spcBef>
                <a:spcPct val="0"/>
              </a:spcBef>
              <a:spcAft>
                <a:spcPct val="0"/>
              </a:spcAft>
              <a:defRPr>
                <a:solidFill>
                  <a:schemeClr val="tx1"/>
                </a:solidFill>
                <a:latin typeface="Arial" charset="0"/>
                <a:cs typeface="Arial" charset="0"/>
              </a:defRPr>
            </a:lvl7pPr>
            <a:lvl8pPr marL="3429000" indent="-228600" algn="ctr" fontAlgn="base">
              <a:spcBef>
                <a:spcPct val="0"/>
              </a:spcBef>
              <a:spcAft>
                <a:spcPct val="0"/>
              </a:spcAft>
              <a:defRPr>
                <a:solidFill>
                  <a:schemeClr val="tx1"/>
                </a:solidFill>
                <a:latin typeface="Arial" charset="0"/>
                <a:cs typeface="Arial" charset="0"/>
              </a:defRPr>
            </a:lvl8pPr>
            <a:lvl9pPr marL="3886200" indent="-228600" algn="ctr" fontAlgn="base">
              <a:spcBef>
                <a:spcPct val="0"/>
              </a:spcBef>
              <a:spcAft>
                <a:spcPct val="0"/>
              </a:spcAft>
              <a:defRPr>
                <a:solidFill>
                  <a:schemeClr val="tx1"/>
                </a:solidFill>
                <a:latin typeface="Arial" charset="0"/>
                <a:cs typeface="Arial" charset="0"/>
              </a:defRPr>
            </a:lvl9pPr>
          </a:lstStyle>
          <a:p>
            <a:pPr algn="l"/>
            <a:r>
              <a:rPr lang="de-DE" smtClean="0"/>
              <a:t>Page </a:t>
            </a:r>
            <a:fld id="{A1239ACC-28E9-417E-A536-81FDD3B8B5A7}" type="slidenum">
              <a:rPr lang="de-DE" smtClean="0"/>
              <a:pPr algn="l"/>
              <a:t>2</a:t>
            </a:fld>
            <a:endParaRPr lang="de-DE" smtClean="0"/>
          </a:p>
        </p:txBody>
      </p:sp>
      <p:sp>
        <p:nvSpPr>
          <p:cNvPr id="47107" name="Text Box 2"/>
          <p:cNvSpPr txBox="1">
            <a:spLocks noChangeArrowheads="1"/>
          </p:cNvSpPr>
          <p:nvPr/>
        </p:nvSpPr>
        <p:spPr bwMode="auto">
          <a:xfrm>
            <a:off x="466725" y="1366838"/>
            <a:ext cx="8213725" cy="1311275"/>
          </a:xfrm>
          <a:prstGeom prst="rect">
            <a:avLst/>
          </a:prstGeom>
          <a:solidFill>
            <a:srgbClr val="FFFFFF"/>
          </a:solidFill>
          <a:ln w="9525">
            <a:solidFill>
              <a:srgbClr val="000000"/>
            </a:solidFill>
            <a:miter lim="800000"/>
            <a:headEnd/>
            <a:tailEnd/>
          </a:ln>
        </p:spPr>
        <p:txBody>
          <a:bodyPr/>
          <a:lstStyle>
            <a:lvl1pPr algn="ctr">
              <a:defRPr>
                <a:solidFill>
                  <a:schemeClr val="tx1"/>
                </a:solidFill>
                <a:latin typeface="Arial" charset="0"/>
                <a:cs typeface="Arial" charset="0"/>
              </a:defRPr>
            </a:lvl1pPr>
            <a:lvl2pPr marL="742950" indent="-285750" algn="ctr">
              <a:defRPr>
                <a:solidFill>
                  <a:schemeClr val="tx1"/>
                </a:solidFill>
                <a:latin typeface="Arial" charset="0"/>
                <a:cs typeface="Arial" charset="0"/>
              </a:defRPr>
            </a:lvl2pPr>
            <a:lvl3pPr marL="1143000" indent="-228600" algn="ctr">
              <a:defRPr>
                <a:solidFill>
                  <a:schemeClr val="tx1"/>
                </a:solidFill>
                <a:latin typeface="Arial" charset="0"/>
                <a:cs typeface="Arial" charset="0"/>
              </a:defRPr>
            </a:lvl3pPr>
            <a:lvl4pPr marL="1600200" indent="-228600" algn="ctr">
              <a:defRPr>
                <a:solidFill>
                  <a:schemeClr val="tx1"/>
                </a:solidFill>
                <a:latin typeface="Arial" charset="0"/>
                <a:cs typeface="Arial" charset="0"/>
              </a:defRPr>
            </a:lvl4pPr>
            <a:lvl5pPr marL="2057400" indent="-228600" algn="ctr">
              <a:defRPr>
                <a:solidFill>
                  <a:schemeClr val="tx1"/>
                </a:solidFill>
                <a:latin typeface="Arial" charset="0"/>
                <a:cs typeface="Arial" charset="0"/>
              </a:defRPr>
            </a:lvl5pPr>
            <a:lvl6pPr marL="2514600" indent="-228600" algn="ctr" fontAlgn="base">
              <a:spcBef>
                <a:spcPct val="0"/>
              </a:spcBef>
              <a:spcAft>
                <a:spcPct val="0"/>
              </a:spcAft>
              <a:defRPr>
                <a:solidFill>
                  <a:schemeClr val="tx1"/>
                </a:solidFill>
                <a:latin typeface="Arial" charset="0"/>
                <a:cs typeface="Arial" charset="0"/>
              </a:defRPr>
            </a:lvl6pPr>
            <a:lvl7pPr marL="2971800" indent="-228600" algn="ctr" fontAlgn="base">
              <a:spcBef>
                <a:spcPct val="0"/>
              </a:spcBef>
              <a:spcAft>
                <a:spcPct val="0"/>
              </a:spcAft>
              <a:defRPr>
                <a:solidFill>
                  <a:schemeClr val="tx1"/>
                </a:solidFill>
                <a:latin typeface="Arial" charset="0"/>
                <a:cs typeface="Arial" charset="0"/>
              </a:defRPr>
            </a:lvl7pPr>
            <a:lvl8pPr marL="3429000" indent="-228600" algn="ctr" fontAlgn="base">
              <a:spcBef>
                <a:spcPct val="0"/>
              </a:spcBef>
              <a:spcAft>
                <a:spcPct val="0"/>
              </a:spcAft>
              <a:defRPr>
                <a:solidFill>
                  <a:schemeClr val="tx1"/>
                </a:solidFill>
                <a:latin typeface="Arial" charset="0"/>
                <a:cs typeface="Arial" charset="0"/>
              </a:defRPr>
            </a:lvl8pPr>
            <a:lvl9pPr marL="3886200" indent="-228600" algn="ctr" fontAlgn="base">
              <a:spcBef>
                <a:spcPct val="0"/>
              </a:spcBef>
              <a:spcAft>
                <a:spcPct val="0"/>
              </a:spcAft>
              <a:defRPr>
                <a:solidFill>
                  <a:schemeClr val="tx1"/>
                </a:solidFill>
                <a:latin typeface="Arial" charset="0"/>
                <a:cs typeface="Arial" charset="0"/>
              </a:defRPr>
            </a:lvl9pPr>
          </a:lstStyle>
          <a:p>
            <a:pPr>
              <a:spcAft>
                <a:spcPts val="1000"/>
              </a:spcAft>
            </a:pPr>
            <a:r>
              <a:rPr lang="nb-NO" sz="1400" b="1">
                <a:latin typeface="Calibri" pitchFamily="34" charset="0"/>
              </a:rPr>
              <a:t>Statement of originality</a:t>
            </a:r>
          </a:p>
          <a:p>
            <a:pPr>
              <a:spcAft>
                <a:spcPts val="1000"/>
              </a:spcAft>
            </a:pPr>
            <a:endParaRPr lang="nb-NO" sz="1400" b="1">
              <a:latin typeface="Calibri" pitchFamily="34" charset="0"/>
            </a:endParaRPr>
          </a:p>
          <a:p>
            <a:pPr>
              <a:spcAft>
                <a:spcPts val="1000"/>
              </a:spcAft>
            </a:pPr>
            <a:r>
              <a:rPr lang="nb-NO" sz="1200">
                <a:latin typeface="Calibri" pitchFamily="34" charset="0"/>
              </a:rPr>
              <a:t>This deliverable contains original unpublished work except where clearly indicated otherwise. Acknowledgement of previously published material and of the work of others has been made through appropriate citation, quotation or both.</a:t>
            </a:r>
            <a:endParaRPr lang="nb-NO" sz="1200"/>
          </a:p>
        </p:txBody>
      </p:sp>
      <p:sp>
        <p:nvSpPr>
          <p:cNvPr id="47108" name="Text Box 3"/>
          <p:cNvSpPr txBox="1">
            <a:spLocks noChangeArrowheads="1"/>
          </p:cNvSpPr>
          <p:nvPr/>
        </p:nvSpPr>
        <p:spPr bwMode="auto">
          <a:xfrm>
            <a:off x="1004888" y="2865438"/>
            <a:ext cx="7043737" cy="3084512"/>
          </a:xfrm>
          <a:prstGeom prst="rect">
            <a:avLst/>
          </a:prstGeom>
          <a:solidFill>
            <a:srgbClr val="FFFFFF"/>
          </a:solidFill>
          <a:ln w="9525">
            <a:solidFill>
              <a:srgbClr val="000000"/>
            </a:solidFill>
            <a:miter lim="800000"/>
            <a:headEnd/>
            <a:tailEnd/>
          </a:ln>
        </p:spPr>
        <p:txBody>
          <a:bodyPr/>
          <a:lstStyle>
            <a:lvl1pPr algn="ctr">
              <a:defRPr>
                <a:solidFill>
                  <a:schemeClr val="tx1"/>
                </a:solidFill>
                <a:latin typeface="Arial" charset="0"/>
                <a:cs typeface="Arial" charset="0"/>
              </a:defRPr>
            </a:lvl1pPr>
            <a:lvl2pPr marL="742950" indent="-285750" algn="ctr">
              <a:defRPr>
                <a:solidFill>
                  <a:schemeClr val="tx1"/>
                </a:solidFill>
                <a:latin typeface="Arial" charset="0"/>
                <a:cs typeface="Arial" charset="0"/>
              </a:defRPr>
            </a:lvl2pPr>
            <a:lvl3pPr marL="1143000" indent="-228600" algn="ctr">
              <a:defRPr>
                <a:solidFill>
                  <a:schemeClr val="tx1"/>
                </a:solidFill>
                <a:latin typeface="Arial" charset="0"/>
                <a:cs typeface="Arial" charset="0"/>
              </a:defRPr>
            </a:lvl3pPr>
            <a:lvl4pPr marL="1600200" indent="-228600" algn="ctr">
              <a:defRPr>
                <a:solidFill>
                  <a:schemeClr val="tx1"/>
                </a:solidFill>
                <a:latin typeface="Arial" charset="0"/>
                <a:cs typeface="Arial" charset="0"/>
              </a:defRPr>
            </a:lvl4pPr>
            <a:lvl5pPr marL="2057400" indent="-228600" algn="ctr">
              <a:defRPr>
                <a:solidFill>
                  <a:schemeClr val="tx1"/>
                </a:solidFill>
                <a:latin typeface="Arial" charset="0"/>
                <a:cs typeface="Arial" charset="0"/>
              </a:defRPr>
            </a:lvl5pPr>
            <a:lvl6pPr marL="2514600" indent="-228600" algn="ctr" fontAlgn="base">
              <a:spcBef>
                <a:spcPct val="0"/>
              </a:spcBef>
              <a:spcAft>
                <a:spcPct val="0"/>
              </a:spcAft>
              <a:defRPr>
                <a:solidFill>
                  <a:schemeClr val="tx1"/>
                </a:solidFill>
                <a:latin typeface="Arial" charset="0"/>
                <a:cs typeface="Arial" charset="0"/>
              </a:defRPr>
            </a:lvl6pPr>
            <a:lvl7pPr marL="2971800" indent="-228600" algn="ctr" fontAlgn="base">
              <a:spcBef>
                <a:spcPct val="0"/>
              </a:spcBef>
              <a:spcAft>
                <a:spcPct val="0"/>
              </a:spcAft>
              <a:defRPr>
                <a:solidFill>
                  <a:schemeClr val="tx1"/>
                </a:solidFill>
                <a:latin typeface="Arial" charset="0"/>
                <a:cs typeface="Arial" charset="0"/>
              </a:defRPr>
            </a:lvl7pPr>
            <a:lvl8pPr marL="3429000" indent="-228600" algn="ctr" fontAlgn="base">
              <a:spcBef>
                <a:spcPct val="0"/>
              </a:spcBef>
              <a:spcAft>
                <a:spcPct val="0"/>
              </a:spcAft>
              <a:defRPr>
                <a:solidFill>
                  <a:schemeClr val="tx1"/>
                </a:solidFill>
                <a:latin typeface="Arial" charset="0"/>
                <a:cs typeface="Arial" charset="0"/>
              </a:defRPr>
            </a:lvl8pPr>
            <a:lvl9pPr marL="3886200" indent="-228600" algn="ctr" fontAlgn="base">
              <a:spcBef>
                <a:spcPct val="0"/>
              </a:spcBef>
              <a:spcAft>
                <a:spcPct val="0"/>
              </a:spcAft>
              <a:defRPr>
                <a:solidFill>
                  <a:schemeClr val="tx1"/>
                </a:solidFill>
                <a:latin typeface="Arial" charset="0"/>
                <a:cs typeface="Arial" charset="0"/>
              </a:defRPr>
            </a:lvl9pPr>
          </a:lstStyle>
          <a:p>
            <a:pPr>
              <a:spcAft>
                <a:spcPts val="1000"/>
              </a:spcAft>
            </a:pPr>
            <a:r>
              <a:rPr lang="nb-NO" sz="1400" b="1">
                <a:latin typeface="Calibri" pitchFamily="34" charset="0"/>
              </a:rPr>
              <a:t>Statement of copyright</a:t>
            </a:r>
          </a:p>
          <a:p>
            <a:pPr>
              <a:spcAft>
                <a:spcPts val="1000"/>
              </a:spcAft>
            </a:pPr>
            <a:endParaRPr lang="nb-NO" sz="1100">
              <a:latin typeface="Calibri" pitchFamily="34" charset="0"/>
            </a:endParaRPr>
          </a:p>
          <a:p>
            <a:pPr>
              <a:spcAft>
                <a:spcPts val="1000"/>
              </a:spcAft>
            </a:pPr>
            <a:endParaRPr lang="nb-NO" sz="1100">
              <a:latin typeface="Calibri" pitchFamily="34" charset="0"/>
            </a:endParaRPr>
          </a:p>
          <a:p>
            <a:pPr>
              <a:spcAft>
                <a:spcPts val="1000"/>
              </a:spcAft>
            </a:pPr>
            <a:r>
              <a:rPr lang="nb-NO" sz="1200">
                <a:latin typeface="Calibri" pitchFamily="34" charset="0"/>
              </a:rPr>
              <a:t>This deliverable is released under the terms of the </a:t>
            </a:r>
            <a:r>
              <a:rPr lang="nb-NO" sz="1200" b="1">
                <a:latin typeface="Calibri" pitchFamily="34" charset="0"/>
              </a:rPr>
              <a:t>Creative Commons Licence </a:t>
            </a:r>
            <a:r>
              <a:rPr lang="nb-NO" sz="1200">
                <a:latin typeface="Calibri" pitchFamily="34" charset="0"/>
              </a:rPr>
              <a:t>accessed through the following link: http://creativecommons.org/licenses/by/3.0/. </a:t>
            </a:r>
          </a:p>
          <a:p>
            <a:pPr>
              <a:spcAft>
                <a:spcPts val="1000"/>
              </a:spcAft>
            </a:pPr>
            <a:r>
              <a:rPr lang="nb-NO" sz="1200">
                <a:latin typeface="Calibri" pitchFamily="34" charset="0"/>
              </a:rPr>
              <a:t>In short, it is free to </a:t>
            </a:r>
          </a:p>
          <a:p>
            <a:pPr algn="l">
              <a:spcAft>
                <a:spcPts val="1000"/>
              </a:spcAft>
            </a:pPr>
            <a:r>
              <a:rPr lang="nb-NO" sz="1200">
                <a:latin typeface="Calibri" pitchFamily="34" charset="0"/>
              </a:rPr>
              <a:t>	</a:t>
            </a:r>
            <a:r>
              <a:rPr lang="nb-NO" sz="1200" b="1">
                <a:latin typeface="Calibri" pitchFamily="34" charset="0"/>
              </a:rPr>
              <a:t>Share</a:t>
            </a:r>
            <a:r>
              <a:rPr lang="nb-NO" sz="1200">
                <a:latin typeface="Calibri" pitchFamily="34" charset="0"/>
              </a:rPr>
              <a:t> — to copy, distribute and transmit the work</a:t>
            </a:r>
            <a:br>
              <a:rPr lang="nb-NO" sz="1200">
                <a:latin typeface="Calibri" pitchFamily="34" charset="0"/>
              </a:rPr>
            </a:br>
            <a:r>
              <a:rPr lang="nb-NO" sz="1200">
                <a:latin typeface="Calibri" pitchFamily="34" charset="0"/>
              </a:rPr>
              <a:t>	</a:t>
            </a:r>
            <a:r>
              <a:rPr lang="nb-NO" sz="1200" b="1">
                <a:latin typeface="Calibri" pitchFamily="34" charset="0"/>
              </a:rPr>
              <a:t>Remix </a:t>
            </a:r>
            <a:r>
              <a:rPr lang="nb-NO" sz="1200">
                <a:latin typeface="Calibri" pitchFamily="34" charset="0"/>
              </a:rPr>
              <a:t>— to adapt the work</a:t>
            </a:r>
          </a:p>
          <a:p>
            <a:pPr>
              <a:spcAft>
                <a:spcPts val="1000"/>
              </a:spcAft>
            </a:pPr>
            <a:r>
              <a:rPr lang="nb-NO" sz="1200">
                <a:latin typeface="Calibri" pitchFamily="34" charset="0"/>
              </a:rPr>
              <a:t>Under the following conditions</a:t>
            </a:r>
          </a:p>
          <a:p>
            <a:pPr algn="l">
              <a:spcAft>
                <a:spcPts val="1000"/>
              </a:spcAft>
            </a:pPr>
            <a:r>
              <a:rPr lang="nb-NO" sz="1200">
                <a:latin typeface="Calibri" pitchFamily="34" charset="0"/>
              </a:rPr>
              <a:t>	</a:t>
            </a:r>
            <a:r>
              <a:rPr lang="nb-NO" sz="1200" b="1">
                <a:latin typeface="Calibri" pitchFamily="34" charset="0"/>
              </a:rPr>
              <a:t>Attribution</a:t>
            </a:r>
            <a:r>
              <a:rPr lang="nb-NO" sz="1200">
                <a:latin typeface="Calibri" pitchFamily="34" charset="0"/>
              </a:rPr>
              <a:t> — You must attribute the work in the manner specified by the author or licensor </a:t>
            </a:r>
            <a:br>
              <a:rPr lang="nb-NO" sz="1200">
                <a:latin typeface="Calibri" pitchFamily="34" charset="0"/>
              </a:rPr>
            </a:br>
            <a:r>
              <a:rPr lang="nb-NO" sz="1200">
                <a:latin typeface="Calibri" pitchFamily="34" charset="0"/>
              </a:rPr>
              <a:t>		(but not in any way that suggests that they endorse you or your use of the work). </a:t>
            </a:r>
          </a:p>
        </p:txBody>
      </p:sp>
      <p:pic>
        <p:nvPicPr>
          <p:cNvPr id="4710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0175" y="3284538"/>
            <a:ext cx="1169988"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Plassholder for lysbildenummer 3"/>
          <p:cNvSpPr>
            <a:spLocks noGrp="1"/>
          </p:cNvSpPr>
          <p:nvPr>
            <p:ph type="sldNum" sz="quarter" idx="10"/>
          </p:nvPr>
        </p:nvSpPr>
        <p:spPr>
          <a:xfrm>
            <a:off x="460375" y="6556375"/>
            <a:ext cx="411163" cy="106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charset="0"/>
                <a:cs typeface="Arial" charset="0"/>
              </a:defRPr>
            </a:lvl1pPr>
            <a:lvl2pPr marL="742950" indent="-285750" algn="ctr">
              <a:defRPr>
                <a:solidFill>
                  <a:schemeClr val="tx1"/>
                </a:solidFill>
                <a:latin typeface="Arial" charset="0"/>
                <a:cs typeface="Arial" charset="0"/>
              </a:defRPr>
            </a:lvl2pPr>
            <a:lvl3pPr marL="1143000" indent="-228600" algn="ctr">
              <a:defRPr>
                <a:solidFill>
                  <a:schemeClr val="tx1"/>
                </a:solidFill>
                <a:latin typeface="Arial" charset="0"/>
                <a:cs typeface="Arial" charset="0"/>
              </a:defRPr>
            </a:lvl3pPr>
            <a:lvl4pPr marL="1600200" indent="-228600" algn="ctr">
              <a:defRPr>
                <a:solidFill>
                  <a:schemeClr val="tx1"/>
                </a:solidFill>
                <a:latin typeface="Arial" charset="0"/>
                <a:cs typeface="Arial" charset="0"/>
              </a:defRPr>
            </a:lvl4pPr>
            <a:lvl5pPr marL="2057400" indent="-228600" algn="ctr">
              <a:defRPr>
                <a:solidFill>
                  <a:schemeClr val="tx1"/>
                </a:solidFill>
                <a:latin typeface="Arial" charset="0"/>
                <a:cs typeface="Arial" charset="0"/>
              </a:defRPr>
            </a:lvl5pPr>
            <a:lvl6pPr marL="2514600" indent="-228600" algn="ctr" fontAlgn="base">
              <a:spcBef>
                <a:spcPct val="0"/>
              </a:spcBef>
              <a:spcAft>
                <a:spcPct val="0"/>
              </a:spcAft>
              <a:defRPr>
                <a:solidFill>
                  <a:schemeClr val="tx1"/>
                </a:solidFill>
                <a:latin typeface="Arial" charset="0"/>
                <a:cs typeface="Arial" charset="0"/>
              </a:defRPr>
            </a:lvl6pPr>
            <a:lvl7pPr marL="2971800" indent="-228600" algn="ctr" fontAlgn="base">
              <a:spcBef>
                <a:spcPct val="0"/>
              </a:spcBef>
              <a:spcAft>
                <a:spcPct val="0"/>
              </a:spcAft>
              <a:defRPr>
                <a:solidFill>
                  <a:schemeClr val="tx1"/>
                </a:solidFill>
                <a:latin typeface="Arial" charset="0"/>
                <a:cs typeface="Arial" charset="0"/>
              </a:defRPr>
            </a:lvl7pPr>
            <a:lvl8pPr marL="3429000" indent="-228600" algn="ctr" fontAlgn="base">
              <a:spcBef>
                <a:spcPct val="0"/>
              </a:spcBef>
              <a:spcAft>
                <a:spcPct val="0"/>
              </a:spcAft>
              <a:defRPr>
                <a:solidFill>
                  <a:schemeClr val="tx1"/>
                </a:solidFill>
                <a:latin typeface="Arial" charset="0"/>
                <a:cs typeface="Arial" charset="0"/>
              </a:defRPr>
            </a:lvl8pPr>
            <a:lvl9pPr marL="3886200" indent="-228600" algn="ctr" fontAlgn="base">
              <a:spcBef>
                <a:spcPct val="0"/>
              </a:spcBef>
              <a:spcAft>
                <a:spcPct val="0"/>
              </a:spcAft>
              <a:defRPr>
                <a:solidFill>
                  <a:schemeClr val="tx1"/>
                </a:solidFill>
                <a:latin typeface="Arial" charset="0"/>
                <a:cs typeface="Arial" charset="0"/>
              </a:defRPr>
            </a:lvl9pPr>
          </a:lstStyle>
          <a:p>
            <a:pPr algn="l"/>
            <a:r>
              <a:rPr lang="de-DE" smtClean="0"/>
              <a:t>Page </a:t>
            </a:r>
            <a:fld id="{D1A76B1E-B451-411B-B215-E30185FF93E6}" type="slidenum">
              <a:rPr lang="de-DE" smtClean="0"/>
              <a:pPr algn="l"/>
              <a:t>3</a:t>
            </a:fld>
            <a:endParaRPr lang="de-DE" smtClean="0"/>
          </a:p>
        </p:txBody>
      </p:sp>
      <p:sp>
        <p:nvSpPr>
          <p:cNvPr id="48130" name="Rectangle 2"/>
          <p:cNvSpPr>
            <a:spLocks noGrp="1" noChangeArrowheads="1"/>
          </p:cNvSpPr>
          <p:nvPr>
            <p:ph type="title"/>
          </p:nvPr>
        </p:nvSpPr>
        <p:spPr>
          <a:xfrm>
            <a:off x="457200" y="638175"/>
            <a:ext cx="6151563" cy="400050"/>
          </a:xfrm>
        </p:spPr>
        <p:txBody>
          <a:bodyPr/>
          <a:lstStyle/>
          <a:p>
            <a:pPr eaLnBrk="1" hangingPunct="1"/>
            <a:r>
              <a:rPr lang="en-US" smtClean="0"/>
              <a:t>Revision History</a:t>
            </a:r>
          </a:p>
        </p:txBody>
      </p:sp>
      <p:sp>
        <p:nvSpPr>
          <p:cNvPr id="48131" name="Rectangle 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endParaRPr lang="nb-NO"/>
          </a:p>
        </p:txBody>
      </p:sp>
      <p:graphicFrame>
        <p:nvGraphicFramePr>
          <p:cNvPr id="48209" name="Group 81"/>
          <p:cNvGraphicFramePr>
            <a:graphicFrameLocks noGrp="1"/>
          </p:cNvGraphicFramePr>
          <p:nvPr>
            <p:extLst>
              <p:ext uri="{D42A27DB-BD31-4B8C-83A1-F6EECF244321}">
                <p14:modId xmlns:p14="http://schemas.microsoft.com/office/powerpoint/2010/main" val="2510077152"/>
              </p:ext>
            </p:extLst>
          </p:nvPr>
        </p:nvGraphicFramePr>
        <p:xfrm>
          <a:off x="468313" y="1346200"/>
          <a:ext cx="8224837" cy="4023360"/>
        </p:xfrm>
        <a:graphic>
          <a:graphicData uri="http://schemas.openxmlformats.org/drawingml/2006/table">
            <a:tbl>
              <a:tblPr/>
              <a:tblGrid>
                <a:gridCol w="819150"/>
                <a:gridCol w="1017587"/>
                <a:gridCol w="1455738"/>
                <a:gridCol w="752475"/>
                <a:gridCol w="4179887"/>
              </a:tblGrid>
              <a:tr h="2571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b-NO" sz="1200" b="1" i="0" u="none" strike="noStrike" cap="none" normalizeH="0" baseline="0" dirty="0" smtClean="0">
                          <a:ln>
                            <a:noFill/>
                          </a:ln>
                          <a:solidFill>
                            <a:srgbClr val="FFFFFF"/>
                          </a:solidFill>
                          <a:effectLst/>
                          <a:latin typeface="Arial" charset="0"/>
                          <a:cs typeface="Arial" charset="0"/>
                        </a:rPr>
                        <a:t>Version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b-NO" sz="1200" b="1" i="0" u="none" strike="noStrike" cap="none" normalizeH="0" baseline="0" smtClean="0">
                          <a:ln>
                            <a:noFill/>
                          </a:ln>
                          <a:solidFill>
                            <a:srgbClr val="FFFFFF"/>
                          </a:solidFill>
                          <a:effectLst/>
                          <a:latin typeface="Arial" charset="0"/>
                          <a:cs typeface="Arial" charset="0"/>
                        </a:rPr>
                        <a:t>Date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b-NO" sz="1200" b="1" i="0" u="none" strike="noStrike" cap="none" normalizeH="0" baseline="0" smtClean="0">
                          <a:ln>
                            <a:noFill/>
                          </a:ln>
                          <a:solidFill>
                            <a:srgbClr val="FFFFFF"/>
                          </a:solidFill>
                          <a:effectLst/>
                          <a:latin typeface="Arial" charset="0"/>
                          <a:cs typeface="Arial" charset="0"/>
                        </a:rPr>
                        <a:t>Editor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b-NO" sz="1200" b="1" i="0" u="none" strike="noStrike" cap="none" normalizeH="0" baseline="0" smtClean="0">
                          <a:ln>
                            <a:noFill/>
                          </a:ln>
                          <a:solidFill>
                            <a:srgbClr val="FFFFFF"/>
                          </a:solidFill>
                          <a:effectLst/>
                          <a:latin typeface="Arial" charset="0"/>
                          <a:cs typeface="Arial" charset="0"/>
                        </a:rPr>
                        <a:t>Org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b-NO" sz="1200" b="1" i="0" u="none" strike="noStrike" cap="none" normalizeH="0" baseline="0" smtClean="0">
                          <a:ln>
                            <a:noFill/>
                          </a:ln>
                          <a:solidFill>
                            <a:srgbClr val="FFFFFF"/>
                          </a:solidFill>
                          <a:effectLst/>
                          <a:latin typeface="Arial" charset="0"/>
                          <a:cs typeface="Arial" charset="0"/>
                        </a:rPr>
                        <a:t>Description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94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b-NO" sz="1200" b="0" i="0" u="none" strike="noStrike" cap="none" normalizeH="0" baseline="0" smtClean="0">
                          <a:ln>
                            <a:noFill/>
                          </a:ln>
                          <a:solidFill>
                            <a:srgbClr val="707173"/>
                          </a:solidFill>
                          <a:effectLst/>
                          <a:latin typeface="Arial" charset="0"/>
                          <a:cs typeface="Arial" charset="0"/>
                        </a:rPr>
                        <a:t>1.0.0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b-NO" sz="1200" b="0" i="0" u="none" strike="noStrike" cap="none" normalizeH="0" baseline="0" dirty="0" smtClean="0">
                          <a:ln>
                            <a:noFill/>
                          </a:ln>
                          <a:solidFill>
                            <a:srgbClr val="707173"/>
                          </a:solidFill>
                          <a:effectLst/>
                          <a:latin typeface="Arial" charset="0"/>
                          <a:cs typeface="Arial" charset="0"/>
                        </a:rPr>
                        <a:t>30.06.2011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b-NO" sz="1200" b="0" i="0" u="none" strike="noStrike" cap="none" normalizeH="0" baseline="0" smtClean="0">
                          <a:ln>
                            <a:noFill/>
                          </a:ln>
                          <a:solidFill>
                            <a:srgbClr val="707173"/>
                          </a:solidFill>
                          <a:effectLst/>
                          <a:latin typeface="Arial" charset="0"/>
                          <a:cs typeface="Arial" charset="0"/>
                        </a:rPr>
                        <a:t>Giancarlo De Stefano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b-NO" sz="1200" b="0" i="0" u="none" strike="noStrike" cap="none" normalizeH="0" baseline="0" smtClean="0">
                          <a:ln>
                            <a:noFill/>
                          </a:ln>
                          <a:solidFill>
                            <a:srgbClr val="707173"/>
                          </a:solidFill>
                          <a:effectLst/>
                          <a:latin typeface="Arial" charset="0"/>
                          <a:cs typeface="Arial" charset="0"/>
                        </a:rPr>
                        <a:t>Consip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b-NO" sz="1200" b="0" i="0" u="none" strike="noStrike" cap="none" normalizeH="0" baseline="0" smtClean="0">
                          <a:ln>
                            <a:noFill/>
                          </a:ln>
                          <a:solidFill>
                            <a:srgbClr val="707173"/>
                          </a:solidFill>
                          <a:effectLst/>
                          <a:latin typeface="Arial" charset="0"/>
                          <a:cs typeface="Arial" charset="0"/>
                        </a:rPr>
                        <a:t>First release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r>
              <a:tr h="344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r>
              <a:tr h="344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r>
              <a:tr h="344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r>
              <a:tr h="344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r>
              <a:tr h="344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r>
              <a:tr h="344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r>
              <a:tr h="344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r>
              <a:tr h="344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r>
              <a:tr h="344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nb-NO" sz="1800" b="0" i="0" u="none" strike="noStrike" cap="none" normalizeH="0" baseline="0" smtClean="0">
                        <a:ln>
                          <a:noFill/>
                        </a:ln>
                        <a:solidFill>
                          <a:srgbClr val="707173"/>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Plassholder for lysbildenummer 3"/>
          <p:cNvSpPr>
            <a:spLocks noGrp="1"/>
          </p:cNvSpPr>
          <p:nvPr>
            <p:ph type="sldNum" sz="quarter" idx="10"/>
          </p:nvPr>
        </p:nvSpPr>
        <p:spPr>
          <a:xfrm>
            <a:off x="460375" y="6556375"/>
            <a:ext cx="411163" cy="106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charset="0"/>
                <a:cs typeface="Arial" charset="0"/>
              </a:defRPr>
            </a:lvl1pPr>
            <a:lvl2pPr marL="742950" indent="-285750" algn="ctr">
              <a:defRPr>
                <a:solidFill>
                  <a:schemeClr val="tx1"/>
                </a:solidFill>
                <a:latin typeface="Arial" charset="0"/>
                <a:cs typeface="Arial" charset="0"/>
              </a:defRPr>
            </a:lvl2pPr>
            <a:lvl3pPr marL="1143000" indent="-228600" algn="ctr">
              <a:defRPr>
                <a:solidFill>
                  <a:schemeClr val="tx1"/>
                </a:solidFill>
                <a:latin typeface="Arial" charset="0"/>
                <a:cs typeface="Arial" charset="0"/>
              </a:defRPr>
            </a:lvl3pPr>
            <a:lvl4pPr marL="1600200" indent="-228600" algn="ctr">
              <a:defRPr>
                <a:solidFill>
                  <a:schemeClr val="tx1"/>
                </a:solidFill>
                <a:latin typeface="Arial" charset="0"/>
                <a:cs typeface="Arial" charset="0"/>
              </a:defRPr>
            </a:lvl4pPr>
            <a:lvl5pPr marL="2057400" indent="-228600" algn="ctr">
              <a:defRPr>
                <a:solidFill>
                  <a:schemeClr val="tx1"/>
                </a:solidFill>
                <a:latin typeface="Arial" charset="0"/>
                <a:cs typeface="Arial" charset="0"/>
              </a:defRPr>
            </a:lvl5pPr>
            <a:lvl6pPr marL="2514600" indent="-228600" algn="ctr" fontAlgn="base">
              <a:spcBef>
                <a:spcPct val="0"/>
              </a:spcBef>
              <a:spcAft>
                <a:spcPct val="0"/>
              </a:spcAft>
              <a:defRPr>
                <a:solidFill>
                  <a:schemeClr val="tx1"/>
                </a:solidFill>
                <a:latin typeface="Arial" charset="0"/>
                <a:cs typeface="Arial" charset="0"/>
              </a:defRPr>
            </a:lvl6pPr>
            <a:lvl7pPr marL="2971800" indent="-228600" algn="ctr" fontAlgn="base">
              <a:spcBef>
                <a:spcPct val="0"/>
              </a:spcBef>
              <a:spcAft>
                <a:spcPct val="0"/>
              </a:spcAft>
              <a:defRPr>
                <a:solidFill>
                  <a:schemeClr val="tx1"/>
                </a:solidFill>
                <a:latin typeface="Arial" charset="0"/>
                <a:cs typeface="Arial" charset="0"/>
              </a:defRPr>
            </a:lvl7pPr>
            <a:lvl8pPr marL="3429000" indent="-228600" algn="ctr" fontAlgn="base">
              <a:spcBef>
                <a:spcPct val="0"/>
              </a:spcBef>
              <a:spcAft>
                <a:spcPct val="0"/>
              </a:spcAft>
              <a:defRPr>
                <a:solidFill>
                  <a:schemeClr val="tx1"/>
                </a:solidFill>
                <a:latin typeface="Arial" charset="0"/>
                <a:cs typeface="Arial" charset="0"/>
              </a:defRPr>
            </a:lvl8pPr>
            <a:lvl9pPr marL="3886200" indent="-228600" algn="ctr" fontAlgn="base">
              <a:spcBef>
                <a:spcPct val="0"/>
              </a:spcBef>
              <a:spcAft>
                <a:spcPct val="0"/>
              </a:spcAft>
              <a:defRPr>
                <a:solidFill>
                  <a:schemeClr val="tx1"/>
                </a:solidFill>
                <a:latin typeface="Arial" charset="0"/>
                <a:cs typeface="Arial" charset="0"/>
              </a:defRPr>
            </a:lvl9pPr>
          </a:lstStyle>
          <a:p>
            <a:pPr algn="l"/>
            <a:r>
              <a:rPr lang="de-DE" smtClean="0"/>
              <a:t>Page </a:t>
            </a:r>
            <a:fld id="{CC855087-2E27-4585-B3D8-B6E15F7C56B0}" type="slidenum">
              <a:rPr lang="de-DE" smtClean="0"/>
              <a:pPr algn="l"/>
              <a:t>4</a:t>
            </a:fld>
            <a:endParaRPr lang="de-DE" smtClean="0"/>
          </a:p>
        </p:txBody>
      </p:sp>
      <p:sp>
        <p:nvSpPr>
          <p:cNvPr id="49154" name="Rectangle 2"/>
          <p:cNvSpPr>
            <a:spLocks noGrp="1" noChangeArrowheads="1"/>
          </p:cNvSpPr>
          <p:nvPr>
            <p:ph type="title"/>
          </p:nvPr>
        </p:nvSpPr>
        <p:spPr>
          <a:xfrm>
            <a:off x="457200" y="638115"/>
            <a:ext cx="6151563" cy="400110"/>
          </a:xfrm>
        </p:spPr>
        <p:txBody>
          <a:bodyPr/>
          <a:lstStyle/>
          <a:p>
            <a:r>
              <a:rPr lang="en-US" dirty="0" smtClean="0"/>
              <a:t>LCM Strategy</a:t>
            </a:r>
          </a:p>
        </p:txBody>
      </p:sp>
      <p:sp>
        <p:nvSpPr>
          <p:cNvPr id="49155" name="Rectangle 3"/>
          <p:cNvSpPr>
            <a:spLocks noGrp="1" noChangeArrowheads="1"/>
          </p:cNvSpPr>
          <p:nvPr>
            <p:ph type="body" idx="1"/>
          </p:nvPr>
        </p:nvSpPr>
        <p:spPr>
          <a:xfrm>
            <a:off x="457200" y="1512888"/>
            <a:ext cx="8232775" cy="2831544"/>
          </a:xfrm>
        </p:spPr>
        <p:txBody>
          <a:bodyPr/>
          <a:lstStyle/>
          <a:p>
            <a:pPr lvl="1"/>
            <a:r>
              <a:rPr lang="en-US" dirty="0" smtClean="0"/>
              <a:t>Strategically, ensure to have the right portfolio of specifications, services, components and tools to deliver the highest possible business value over time</a:t>
            </a:r>
          </a:p>
          <a:p>
            <a:pPr lvl="1"/>
            <a:r>
              <a:rPr lang="en-US" dirty="0" smtClean="0"/>
              <a:t>Tactically, ensure that each set of specifications, services, components and tools is of the highest possible quality and used appropriately</a:t>
            </a:r>
          </a:p>
          <a:p>
            <a:pPr lvl="1"/>
            <a:r>
              <a:rPr lang="en-US" dirty="0" smtClean="0"/>
              <a:t>Operationally, ensure that services is used with highest possible quality.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Plassholder for lysbildenummer 3"/>
          <p:cNvSpPr>
            <a:spLocks noGrp="1"/>
          </p:cNvSpPr>
          <p:nvPr>
            <p:ph type="sldNum" sz="quarter" idx="10"/>
          </p:nvPr>
        </p:nvSpPr>
        <p:spPr>
          <a:xfrm>
            <a:off x="460375" y="6556375"/>
            <a:ext cx="411163" cy="106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charset="0"/>
                <a:cs typeface="Arial" charset="0"/>
              </a:defRPr>
            </a:lvl1pPr>
            <a:lvl2pPr marL="742950" indent="-285750" algn="ctr">
              <a:defRPr>
                <a:solidFill>
                  <a:schemeClr val="tx1"/>
                </a:solidFill>
                <a:latin typeface="Arial" charset="0"/>
                <a:cs typeface="Arial" charset="0"/>
              </a:defRPr>
            </a:lvl2pPr>
            <a:lvl3pPr marL="1143000" indent="-228600" algn="ctr">
              <a:defRPr>
                <a:solidFill>
                  <a:schemeClr val="tx1"/>
                </a:solidFill>
                <a:latin typeface="Arial" charset="0"/>
                <a:cs typeface="Arial" charset="0"/>
              </a:defRPr>
            </a:lvl3pPr>
            <a:lvl4pPr marL="1600200" indent="-228600" algn="ctr">
              <a:defRPr>
                <a:solidFill>
                  <a:schemeClr val="tx1"/>
                </a:solidFill>
                <a:latin typeface="Arial" charset="0"/>
                <a:cs typeface="Arial" charset="0"/>
              </a:defRPr>
            </a:lvl4pPr>
            <a:lvl5pPr marL="2057400" indent="-228600" algn="ctr">
              <a:defRPr>
                <a:solidFill>
                  <a:schemeClr val="tx1"/>
                </a:solidFill>
                <a:latin typeface="Arial" charset="0"/>
                <a:cs typeface="Arial" charset="0"/>
              </a:defRPr>
            </a:lvl5pPr>
            <a:lvl6pPr marL="2514600" indent="-228600" algn="ctr" fontAlgn="base">
              <a:spcBef>
                <a:spcPct val="0"/>
              </a:spcBef>
              <a:spcAft>
                <a:spcPct val="0"/>
              </a:spcAft>
              <a:defRPr>
                <a:solidFill>
                  <a:schemeClr val="tx1"/>
                </a:solidFill>
                <a:latin typeface="Arial" charset="0"/>
                <a:cs typeface="Arial" charset="0"/>
              </a:defRPr>
            </a:lvl6pPr>
            <a:lvl7pPr marL="2971800" indent="-228600" algn="ctr" fontAlgn="base">
              <a:spcBef>
                <a:spcPct val="0"/>
              </a:spcBef>
              <a:spcAft>
                <a:spcPct val="0"/>
              </a:spcAft>
              <a:defRPr>
                <a:solidFill>
                  <a:schemeClr val="tx1"/>
                </a:solidFill>
                <a:latin typeface="Arial" charset="0"/>
                <a:cs typeface="Arial" charset="0"/>
              </a:defRPr>
            </a:lvl7pPr>
            <a:lvl8pPr marL="3429000" indent="-228600" algn="ctr" fontAlgn="base">
              <a:spcBef>
                <a:spcPct val="0"/>
              </a:spcBef>
              <a:spcAft>
                <a:spcPct val="0"/>
              </a:spcAft>
              <a:defRPr>
                <a:solidFill>
                  <a:schemeClr val="tx1"/>
                </a:solidFill>
                <a:latin typeface="Arial" charset="0"/>
                <a:cs typeface="Arial" charset="0"/>
              </a:defRPr>
            </a:lvl8pPr>
            <a:lvl9pPr marL="3886200" indent="-228600" algn="ctr" fontAlgn="base">
              <a:spcBef>
                <a:spcPct val="0"/>
              </a:spcBef>
              <a:spcAft>
                <a:spcPct val="0"/>
              </a:spcAft>
              <a:defRPr>
                <a:solidFill>
                  <a:schemeClr val="tx1"/>
                </a:solidFill>
                <a:latin typeface="Arial" charset="0"/>
                <a:cs typeface="Arial" charset="0"/>
              </a:defRPr>
            </a:lvl9pPr>
          </a:lstStyle>
          <a:p>
            <a:pPr algn="l"/>
            <a:r>
              <a:rPr lang="de-DE" smtClean="0"/>
              <a:t>Page </a:t>
            </a:r>
            <a:fld id="{CC855087-2E27-4585-B3D8-B6E15F7C56B0}" type="slidenum">
              <a:rPr lang="de-DE" smtClean="0"/>
              <a:pPr algn="l"/>
              <a:t>5</a:t>
            </a:fld>
            <a:endParaRPr lang="de-DE" smtClean="0"/>
          </a:p>
        </p:txBody>
      </p:sp>
      <p:sp>
        <p:nvSpPr>
          <p:cNvPr id="49154" name="Rectangle 2"/>
          <p:cNvSpPr>
            <a:spLocks noGrp="1" noChangeArrowheads="1"/>
          </p:cNvSpPr>
          <p:nvPr>
            <p:ph type="title"/>
          </p:nvPr>
        </p:nvSpPr>
        <p:spPr>
          <a:xfrm>
            <a:off x="457200" y="638115"/>
            <a:ext cx="6151563" cy="400110"/>
          </a:xfrm>
        </p:spPr>
        <p:txBody>
          <a:bodyPr/>
          <a:lstStyle/>
          <a:p>
            <a:r>
              <a:rPr lang="en-US" dirty="0" smtClean="0"/>
              <a:t>LCM Principles</a:t>
            </a:r>
          </a:p>
        </p:txBody>
      </p:sp>
      <p:sp>
        <p:nvSpPr>
          <p:cNvPr id="49155" name="Rectangle 3"/>
          <p:cNvSpPr>
            <a:spLocks noGrp="1" noChangeArrowheads="1"/>
          </p:cNvSpPr>
          <p:nvPr>
            <p:ph type="body" idx="1"/>
          </p:nvPr>
        </p:nvSpPr>
        <p:spPr>
          <a:xfrm>
            <a:off x="457200" y="1512888"/>
            <a:ext cx="8232775" cy="1815882"/>
          </a:xfrm>
        </p:spPr>
        <p:txBody>
          <a:bodyPr/>
          <a:lstStyle/>
          <a:p>
            <a:pPr lvl="1"/>
            <a:r>
              <a:rPr lang="en-US" dirty="0" smtClean="0"/>
              <a:t>Deliver consistent business value through:</a:t>
            </a:r>
          </a:p>
          <a:p>
            <a:pPr lvl="2"/>
            <a:r>
              <a:rPr lang="en-US" dirty="0" smtClean="0"/>
              <a:t>Portfolio management</a:t>
            </a:r>
          </a:p>
          <a:p>
            <a:pPr lvl="2"/>
            <a:r>
              <a:rPr lang="en-US" dirty="0" smtClean="0"/>
              <a:t>Consumption management</a:t>
            </a:r>
          </a:p>
          <a:p>
            <a:pPr lvl="2"/>
            <a:r>
              <a:rPr lang="en-US" dirty="0" smtClean="0"/>
              <a:t>Creation and change management —manage the planning, definition, development, change and use.</a:t>
            </a:r>
          </a:p>
        </p:txBody>
      </p:sp>
    </p:spTree>
    <p:extLst>
      <p:ext uri="{BB962C8B-B14F-4D97-AF65-F5344CB8AC3E}">
        <p14:creationId xmlns:p14="http://schemas.microsoft.com/office/powerpoint/2010/main" val="3122292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Plassholder for lysbildenummer 4"/>
          <p:cNvSpPr>
            <a:spLocks noGrp="1"/>
          </p:cNvSpPr>
          <p:nvPr>
            <p:ph type="sldNum" sz="quarter" idx="10"/>
          </p:nvPr>
        </p:nvSpPr>
        <p:spPr>
          <a:xfrm>
            <a:off x="460375" y="6556375"/>
            <a:ext cx="330200" cy="106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charset="0"/>
                <a:cs typeface="Arial" charset="0"/>
              </a:defRPr>
            </a:lvl1pPr>
            <a:lvl2pPr marL="742950" indent="-285750" algn="ctr">
              <a:defRPr>
                <a:solidFill>
                  <a:schemeClr val="tx1"/>
                </a:solidFill>
                <a:latin typeface="Arial" charset="0"/>
                <a:cs typeface="Arial" charset="0"/>
              </a:defRPr>
            </a:lvl2pPr>
            <a:lvl3pPr marL="1143000" indent="-228600" algn="ctr">
              <a:defRPr>
                <a:solidFill>
                  <a:schemeClr val="tx1"/>
                </a:solidFill>
                <a:latin typeface="Arial" charset="0"/>
                <a:cs typeface="Arial" charset="0"/>
              </a:defRPr>
            </a:lvl3pPr>
            <a:lvl4pPr marL="1600200" indent="-228600" algn="ctr">
              <a:defRPr>
                <a:solidFill>
                  <a:schemeClr val="tx1"/>
                </a:solidFill>
                <a:latin typeface="Arial" charset="0"/>
                <a:cs typeface="Arial" charset="0"/>
              </a:defRPr>
            </a:lvl4pPr>
            <a:lvl5pPr marL="2057400" indent="-228600" algn="ctr">
              <a:defRPr>
                <a:solidFill>
                  <a:schemeClr val="tx1"/>
                </a:solidFill>
                <a:latin typeface="Arial" charset="0"/>
                <a:cs typeface="Arial" charset="0"/>
              </a:defRPr>
            </a:lvl5pPr>
            <a:lvl6pPr marL="2514600" indent="-228600" algn="ctr" fontAlgn="base">
              <a:spcBef>
                <a:spcPct val="0"/>
              </a:spcBef>
              <a:spcAft>
                <a:spcPct val="0"/>
              </a:spcAft>
              <a:defRPr>
                <a:solidFill>
                  <a:schemeClr val="tx1"/>
                </a:solidFill>
                <a:latin typeface="Arial" charset="0"/>
                <a:cs typeface="Arial" charset="0"/>
              </a:defRPr>
            </a:lvl6pPr>
            <a:lvl7pPr marL="2971800" indent="-228600" algn="ctr" fontAlgn="base">
              <a:spcBef>
                <a:spcPct val="0"/>
              </a:spcBef>
              <a:spcAft>
                <a:spcPct val="0"/>
              </a:spcAft>
              <a:defRPr>
                <a:solidFill>
                  <a:schemeClr val="tx1"/>
                </a:solidFill>
                <a:latin typeface="Arial" charset="0"/>
                <a:cs typeface="Arial" charset="0"/>
              </a:defRPr>
            </a:lvl7pPr>
            <a:lvl8pPr marL="3429000" indent="-228600" algn="ctr" fontAlgn="base">
              <a:spcBef>
                <a:spcPct val="0"/>
              </a:spcBef>
              <a:spcAft>
                <a:spcPct val="0"/>
              </a:spcAft>
              <a:defRPr>
                <a:solidFill>
                  <a:schemeClr val="tx1"/>
                </a:solidFill>
                <a:latin typeface="Arial" charset="0"/>
                <a:cs typeface="Arial" charset="0"/>
              </a:defRPr>
            </a:lvl8pPr>
            <a:lvl9pPr marL="3886200" indent="-228600" algn="ctr" fontAlgn="base">
              <a:spcBef>
                <a:spcPct val="0"/>
              </a:spcBef>
              <a:spcAft>
                <a:spcPct val="0"/>
              </a:spcAft>
              <a:defRPr>
                <a:solidFill>
                  <a:schemeClr val="tx1"/>
                </a:solidFill>
                <a:latin typeface="Arial" charset="0"/>
                <a:cs typeface="Arial" charset="0"/>
              </a:defRPr>
            </a:lvl9pPr>
          </a:lstStyle>
          <a:p>
            <a:pPr algn="l"/>
            <a:r>
              <a:rPr lang="de-DE" smtClean="0"/>
              <a:t>Page </a:t>
            </a:r>
            <a:fld id="{92423F0F-3E12-486F-9F4B-3D0C4AEDF5E9}" type="slidenum">
              <a:rPr lang="de-DE" smtClean="0"/>
              <a:pPr algn="l"/>
              <a:t>6</a:t>
            </a:fld>
            <a:endParaRPr lang="de-DE" smtClean="0"/>
          </a:p>
        </p:txBody>
      </p:sp>
      <p:graphicFrame>
        <p:nvGraphicFramePr>
          <p:cNvPr id="57346"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355" name="think-cell Slide" r:id="rId6" imgW="0" imgH="0" progId="">
                  <p:embed/>
                </p:oleObj>
              </mc:Choice>
              <mc:Fallback>
                <p:oleObj name="think-cell Slide" r:id="rId6"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7348" name="Picture 3" descr="europa_RGB"/>
          <p:cNvPicPr>
            <a:picLocks noChangeAspect="1" noChangeArrowheads="1"/>
          </p:cNvPicPr>
          <p:nvPr>
            <p:custDataLst>
              <p:tags r:id="rId3"/>
            </p:custDataLst>
          </p:nvPr>
        </p:nvPicPr>
        <p:blipFill>
          <a:blip r:embed="rId7">
            <a:extLst>
              <a:ext uri="{28A0092B-C50C-407E-A947-70E740481C1C}">
                <a14:useLocalDpi xmlns:a14="http://schemas.microsoft.com/office/drawing/2010/main" val="0"/>
              </a:ext>
            </a:extLst>
          </a:blip>
          <a:srcRect/>
          <a:stretch>
            <a:fillRect/>
          </a:stretch>
        </p:blipFill>
        <p:spPr bwMode="auto">
          <a:xfrm>
            <a:off x="460375" y="457200"/>
            <a:ext cx="8229600" cy="534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Rectangle 4"/>
          <p:cNvSpPr>
            <a:spLocks noGrp="1" noChangeArrowheads="1"/>
          </p:cNvSpPr>
          <p:nvPr>
            <p:ph type="body" sz="half" idx="1"/>
            <p:custDataLst>
              <p:tags r:id="rId4"/>
            </p:custDataLst>
          </p:nvPr>
        </p:nvSpPr>
        <p:spPr>
          <a:xfrm>
            <a:off x="673100" y="2211388"/>
            <a:ext cx="4040188" cy="1963737"/>
          </a:xfrm>
        </p:spPr>
        <p:txBody>
          <a:bodyPr/>
          <a:lstStyle/>
          <a:p>
            <a:pPr>
              <a:buFontTx/>
              <a:buNone/>
            </a:pPr>
            <a:r>
              <a:rPr lang="de-DE" sz="2800" b="1" smtClean="0">
                <a:solidFill>
                  <a:schemeClr val="accent1"/>
                </a:solidFill>
              </a:rPr>
              <a:t>eProcurement</a:t>
            </a:r>
            <a:br>
              <a:rPr lang="de-DE" sz="2800" b="1" smtClean="0">
                <a:solidFill>
                  <a:schemeClr val="accent1"/>
                </a:solidFill>
              </a:rPr>
            </a:br>
            <a:r>
              <a:rPr lang="de-DE" sz="2800" b="1" smtClean="0">
                <a:solidFill>
                  <a:schemeClr val="accent1"/>
                </a:solidFill>
              </a:rPr>
              <a:t>without borders in Europe</a:t>
            </a:r>
          </a:p>
          <a:p>
            <a:pPr>
              <a:buFontTx/>
              <a:buNone/>
            </a:pPr>
            <a:r>
              <a:rPr lang="de-DE" sz="2800" smtClean="0">
                <a:solidFill>
                  <a:schemeClr val="accent1"/>
                </a:solidFill>
              </a:rPr>
              <a:t>www.peppol.eu</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9"/>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mJFAXRC27kKYYzSQ4Noq7g"/>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J.m4R7FVD0WaL5t.f6jqy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roMYR6jyTEehb.YPPSzvI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6SV1FW7phESP._WbY.eKP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1ONKMH1iZE2C_Nrw4jYoy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FUzrac6Ek2QDWDfzkbw2A"/>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uW2Q7KIY40qMFTYX9o_lh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9743ZOH8hU.EPvwTTA11d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uW2Q7KIY40qMFTYX9o_lh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fNd3GXkCREqGNndAPPsR1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w57sxO_aDkqJkh57GdMaq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flkeVZzJgEGrkOtaf7ViT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mJFAXRC27kKYYzSQ4Noq7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JFAXRC27kKYYzSQ4Noq7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mJFAXRC27kKYYzSQ4Noq7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mJFAXRC27kKYYzSQ4Noq7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mJFAXRC27kKYYzSQ4Noq7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mJFAXRC27kKYYzSQ4Noq7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mJFAXRC27kKYYzSQ4Noq7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mJFAXRC27kKYYzSQ4Noq7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mJFAXRC27kKYYzSQ4Noq7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JFAXRC27kKYYzSQ4Noq7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JFAXRC27kKYYzSQ4Noq7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uxIOMzida0Gz84rU8cApe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godqWKsTcUyIm58olKiJA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J5FW5oS8306_XGxwY0Q_w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JcaepTrtAUeYTuW6cW4CD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J.m4R7FVD0WaL5t.f6jqy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roMYR6jyTEehb.YPPSzvI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R6CLLiHQ_ECcyaU8fDWfO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6SV1FW7phESP._WbY.eKP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FUzrac6Ek2QDWDfzkbw2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ONKMH1iZE2C_Nrw4jYoy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SpbcUVa1E25xfr3Fkwot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M5qAtisWQEKKNy2WMaphG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9743ZOH8hU.EPvwTTA11d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T3EJwpxFXUOP7E4XAyJ6e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N3uoWqUGJEGaUbWvV4UCA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OQXjheiXe0C2UbzjDxBtP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TDuMIpqFCUyYrTfzXShvR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hyn5TnH2yEWgAlmkm6Pjk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J5FW5oS8306_XGxwY0Q_w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JcaepTrtAUeYTuW6cW4CD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J.m4R7FVD0WaL5t.f6jqy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roMYR6jyTEehb.YPPSzvI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6SV1FW7phESP._WbY.eKP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1ONKMH1iZE2C_Nrw4jYoy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FUzrac6Ek2QDWDfzkbw2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au4divAljUmzaQJw4FiJA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J5FW5oS8306_XGxwY0Q_w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JcaepTrtAUeYTuW6cW4CD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J.m4R7FVD0WaL5t.f6jqy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roMYR6jyTEehb.YPPSzvI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6SV1FW7phESP._WbY.eKP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1ONKMH1iZE2C_Nrw4jYoy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FUzrac6Ek2QDWDfzkbw2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J5FW5oS8306_XGxwY0Q_w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JcaepTrtAUeYTuW6cW4CD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xmY612XYuEWHoYkQLD2G2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J.m4R7FVD0WaL5t.f6jqy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roMYR6jyTEehb.YPPSzvI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6SV1FW7phESP._WbY.eKP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1ONKMH1iZE2C_Nrw4jYoy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FUzrac6Ek2QDWDfzkbw2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J5FW5oS8306_XGxwY0Q_w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JcaepTrtAUeYTuW6cW4CD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J.m4R7FVD0WaL5t.f6jqy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roMYR6jyTEehb.YPPSzvI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UvGVf_UR5Uq8nCPCcXkHF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6SV1FW7phESP._WbY.eKP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1ONKMH1iZE2C_Nrw4jYoy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FUzrac6Ek2QDWDfzkbw2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J5FW5oS8306_XGxwY0Q_w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JcaepTrtAUeYTuW6cW4CD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J.m4R7FVD0WaL5t.f6jqy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roMYR6jyTEehb.YPPSzvI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6SV1FW7phESP._WbY.eKP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1ONKMH1iZE2C_Nrw4jYoy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u8fA7cdZo0C4tQV9AUUUT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FUzrac6Ek2QDWDfzkbw2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J5FW5oS8306_XGxwY0Q_w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JcaepTrtAUeYTuW6cW4CD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J.m4R7FVD0WaL5t.f6jqy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roMYR6jyTEehb.YPPSzvI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6SV1FW7phESP._WbY.eKP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1ONKMH1iZE2C_Nrw4jYoy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FUzrac6Ek2QDWDfzkbw2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vZwSr0FTz0CNVSqabVa3v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J5FW5oS8306_XGxwY0Q_w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JcaepTrtAUeYTuW6cW4CD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J.m4R7FVD0WaL5t.f6jqy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roMYR6jyTEehb.YPPSzvI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6SV1FW7phESP._WbY.eKP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1ONKMH1iZE2C_Nrw4jYoy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FUzrac6Ek2QDWDfzkbw2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J5FW5oS8306_XGxwY0Q_w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JcaepTrtAUeYTuW6cW4CDQ"/>
</p:tagLst>
</file>

<file path=ppt/theme/theme1.xml><?xml version="1.0" encoding="utf-8"?>
<a:theme xmlns:a="http://schemas.openxmlformats.org/drawingml/2006/main" name="03_PEPPOL_Template_2010_V2">
  <a:themeElements>
    <a:clrScheme name="03_PEPPOL_Template_2010 1">
      <a:dk1>
        <a:srgbClr val="707173"/>
      </a:dk1>
      <a:lt1>
        <a:srgbClr val="FFFFFF"/>
      </a:lt1>
      <a:dk2>
        <a:srgbClr val="707173"/>
      </a:dk2>
      <a:lt2>
        <a:srgbClr val="DDDDDD"/>
      </a:lt2>
      <a:accent1>
        <a:srgbClr val="004494"/>
      </a:accent1>
      <a:accent2>
        <a:srgbClr val="FFED00"/>
      </a:accent2>
      <a:accent3>
        <a:srgbClr val="FFFFFF"/>
      </a:accent3>
      <a:accent4>
        <a:srgbClr val="5F5F61"/>
      </a:accent4>
      <a:accent5>
        <a:srgbClr val="AAB0C8"/>
      </a:accent5>
      <a:accent6>
        <a:srgbClr val="E7D700"/>
      </a:accent6>
      <a:hlink>
        <a:srgbClr val="7683BB"/>
      </a:hlink>
      <a:folHlink>
        <a:srgbClr val="D3D4E9"/>
      </a:folHlink>
    </a:clrScheme>
    <a:fontScheme name="03_PEPPOL_Template_2010">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03_PEPPOL_Template_2010 1">
        <a:dk1>
          <a:srgbClr val="707173"/>
        </a:dk1>
        <a:lt1>
          <a:srgbClr val="FFFFFF"/>
        </a:lt1>
        <a:dk2>
          <a:srgbClr val="707173"/>
        </a:dk2>
        <a:lt2>
          <a:srgbClr val="DDDDDD"/>
        </a:lt2>
        <a:accent1>
          <a:srgbClr val="004494"/>
        </a:accent1>
        <a:accent2>
          <a:srgbClr val="FFED00"/>
        </a:accent2>
        <a:accent3>
          <a:srgbClr val="FFFFFF"/>
        </a:accent3>
        <a:accent4>
          <a:srgbClr val="5F5F61"/>
        </a:accent4>
        <a:accent5>
          <a:srgbClr val="AAB0C8"/>
        </a:accent5>
        <a:accent6>
          <a:srgbClr val="E7D700"/>
        </a:accent6>
        <a:hlink>
          <a:srgbClr val="7683BB"/>
        </a:hlink>
        <a:folHlink>
          <a:srgbClr val="D3D4E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EPPPOL">
  <a:themeElements>
    <a:clrScheme name="1_PEPPPOL 1">
      <a:dk1>
        <a:srgbClr val="707173"/>
      </a:dk1>
      <a:lt1>
        <a:srgbClr val="FFFFFF"/>
      </a:lt1>
      <a:dk2>
        <a:srgbClr val="707173"/>
      </a:dk2>
      <a:lt2>
        <a:srgbClr val="DDDDDD"/>
      </a:lt2>
      <a:accent1>
        <a:srgbClr val="004494"/>
      </a:accent1>
      <a:accent2>
        <a:srgbClr val="FFED00"/>
      </a:accent2>
      <a:accent3>
        <a:srgbClr val="FFFFFF"/>
      </a:accent3>
      <a:accent4>
        <a:srgbClr val="5F5F61"/>
      </a:accent4>
      <a:accent5>
        <a:srgbClr val="AAB0C8"/>
      </a:accent5>
      <a:accent6>
        <a:srgbClr val="E7D700"/>
      </a:accent6>
      <a:hlink>
        <a:srgbClr val="7683BB"/>
      </a:hlink>
      <a:folHlink>
        <a:srgbClr val="D3D4E9"/>
      </a:folHlink>
    </a:clrScheme>
    <a:fontScheme name="1_PEPPPO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PEPPPOL 1">
        <a:dk1>
          <a:srgbClr val="707173"/>
        </a:dk1>
        <a:lt1>
          <a:srgbClr val="FFFFFF"/>
        </a:lt1>
        <a:dk2>
          <a:srgbClr val="707173"/>
        </a:dk2>
        <a:lt2>
          <a:srgbClr val="DDDDDD"/>
        </a:lt2>
        <a:accent1>
          <a:srgbClr val="004494"/>
        </a:accent1>
        <a:accent2>
          <a:srgbClr val="FFED00"/>
        </a:accent2>
        <a:accent3>
          <a:srgbClr val="FFFFFF"/>
        </a:accent3>
        <a:accent4>
          <a:srgbClr val="5F5F61"/>
        </a:accent4>
        <a:accent5>
          <a:srgbClr val="AAB0C8"/>
        </a:accent5>
        <a:accent6>
          <a:srgbClr val="E7D700"/>
        </a:accent6>
        <a:hlink>
          <a:srgbClr val="7683BB"/>
        </a:hlink>
        <a:folHlink>
          <a:srgbClr val="D3D4E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707173"/>
    </a:dk1>
    <a:lt1>
      <a:srgbClr val="FFFFFF"/>
    </a:lt1>
    <a:dk2>
      <a:srgbClr val="707173"/>
    </a:dk2>
    <a:lt2>
      <a:srgbClr val="DDDDDD"/>
    </a:lt2>
    <a:accent1>
      <a:srgbClr val="FFED00"/>
    </a:accent1>
    <a:accent2>
      <a:srgbClr val="004494"/>
    </a:accent2>
    <a:accent3>
      <a:srgbClr val="FFFFFF"/>
    </a:accent3>
    <a:accent4>
      <a:srgbClr val="5F5F61"/>
    </a:accent4>
    <a:accent5>
      <a:srgbClr val="FFF4AA"/>
    </a:accent5>
    <a:accent6>
      <a:srgbClr val="003D86"/>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03_PEPPOL_Template_2010_V2</Template>
  <TotalTime>230</TotalTime>
  <Words>199</Words>
  <Application>Microsoft Office PowerPoint</Application>
  <PresentationFormat>Presentazione su schermo (4:3)</PresentationFormat>
  <Paragraphs>43</Paragraphs>
  <Slides>6</Slides>
  <Notes>0</Notes>
  <HiddenSlides>0</HiddenSlides>
  <MMClips>0</MMClips>
  <ScaleCrop>false</ScaleCrop>
  <HeadingPairs>
    <vt:vector size="6" baseType="variant">
      <vt:variant>
        <vt:lpstr>Tema</vt:lpstr>
      </vt:variant>
      <vt:variant>
        <vt:i4>2</vt:i4>
      </vt:variant>
      <vt:variant>
        <vt:lpstr>Server OLE incorporati</vt:lpstr>
      </vt:variant>
      <vt:variant>
        <vt:i4>1</vt:i4>
      </vt:variant>
      <vt:variant>
        <vt:lpstr>Titoli diapositive</vt:lpstr>
      </vt:variant>
      <vt:variant>
        <vt:i4>6</vt:i4>
      </vt:variant>
    </vt:vector>
  </HeadingPairs>
  <TitlesOfParts>
    <vt:vector size="9" baseType="lpstr">
      <vt:lpstr>03_PEPPOL_Template_2010_V2</vt:lpstr>
      <vt:lpstr>1_PEPPPOL</vt:lpstr>
      <vt:lpstr>think-cell Slide</vt:lpstr>
      <vt:lpstr>Life Cycle Management PreAward - eCAT  PreAward eCatalogue PEPPOL EIA  Life Cycle Management Strategy</vt:lpstr>
      <vt:lpstr>Statements</vt:lpstr>
      <vt:lpstr>Revision History</vt:lpstr>
      <vt:lpstr>LCM Strategy</vt:lpstr>
      <vt:lpstr>LCM Principles</vt:lpstr>
      <vt:lpstr>Presentazione standard di PowerPoint</vt:lpstr>
    </vt:vector>
  </TitlesOfParts>
  <Company>difi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Architecture  Strategy</dc:title>
  <dc:creator>kpe</dc:creator>
  <cp:lastModifiedBy>De Stefano Giancarlo</cp:lastModifiedBy>
  <cp:revision>39</cp:revision>
  <dcterms:created xsi:type="dcterms:W3CDTF">2010-09-18T13:26:56Z</dcterms:created>
  <dcterms:modified xsi:type="dcterms:W3CDTF">2012-08-08T10:00:25Z</dcterms:modified>
</cp:coreProperties>
</file>