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slide" Target="slides/slide1.xml"/><Relationship Id="rId19" Type="http://schemas.openxmlformats.org/officeDocument/2006/relationships/font" Target="fonts/Lato-boldItalic.fntdata"/><Relationship Id="rId6" Type="http://schemas.openxmlformats.org/officeDocument/2006/relationships/slide" Target="slides/slide2.xml"/><Relationship Id="rId18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9d47e26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9d47e26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b9d47e26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b9d47e26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9d47e26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9d47e26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9d47e26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b9d47e26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b9d47e26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b9d47e26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2de9218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2de9218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TigerEats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Ishan Sinha, Paulo Frazao, Gabriel Birman, Jamison Mercurio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329825" y="630225"/>
            <a:ext cx="83733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 runthrough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0025"/>
            <a:ext cx="2143125" cy="41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9875" y="399625"/>
            <a:ext cx="2222451" cy="41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100" y="390035"/>
            <a:ext cx="2332425" cy="41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8000" y="390025"/>
            <a:ext cx="2332425" cy="41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50" y="667775"/>
            <a:ext cx="2203026" cy="391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2850" y="667775"/>
            <a:ext cx="2203026" cy="3918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1575" y="667775"/>
            <a:ext cx="2203026" cy="3918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0303" y="702738"/>
            <a:ext cx="2163726" cy="3848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0" y="1073950"/>
            <a:ext cx="2066925" cy="367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5875" y="1009375"/>
            <a:ext cx="2103225" cy="37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300" y="1009375"/>
            <a:ext cx="2103225" cy="374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4100" y="1009375"/>
            <a:ext cx="2103225" cy="3740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099" y="220575"/>
            <a:ext cx="2643729" cy="470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6550" y="161500"/>
            <a:ext cx="2676962" cy="476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&lt;&gt; Mobile App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591600" y="1768650"/>
            <a:ext cx="1875900" cy="21651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621850" y="1936725"/>
            <a:ext cx="18087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Database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for now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180725" y="1755200"/>
            <a:ext cx="1875900" cy="2178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7248075" y="1795575"/>
            <a:ext cx="1808700" cy="1781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Mobile App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students</a:t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86400" y="1768650"/>
            <a:ext cx="1875900" cy="21651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20000" y="1755200"/>
            <a:ext cx="18087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Heroku App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nutritionists and coaches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5510025" y="2394025"/>
            <a:ext cx="1622100" cy="44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User sign-up 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5526550" y="3012525"/>
            <a:ext cx="1605600" cy="412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Logs meals</a:t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2004825" y="1936825"/>
            <a:ext cx="1497000" cy="44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User info </a:t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2004825" y="2470225"/>
            <a:ext cx="1497000" cy="44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Meal history </a:t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004825" y="3003625"/>
            <a:ext cx="1497000" cy="44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Goal progress </a:t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2004825" y="3537025"/>
            <a:ext cx="1497000" cy="44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Communicate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