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59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77" autoAdjust="0"/>
    <p:restoredTop sz="86455" autoAdjust="0"/>
  </p:normalViewPr>
  <p:slideViewPr>
    <p:cSldViewPr>
      <p:cViewPr>
        <p:scale>
          <a:sx n="100" d="100"/>
          <a:sy n="100" d="100"/>
        </p:scale>
        <p:origin x="-38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7DE80-C729-4BE9-BDEC-EBA890D6ED37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519B4-A123-40E2-BC43-75FC1669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***Mention Client (Literacy Center, their website)</a:t>
            </a:r>
          </a:p>
          <a:p>
            <a:r>
              <a:rPr lang="en-US" baseline="0" dirty="0" smtClean="0"/>
              <a:t>***Named after Stephen Hawking (why)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Serves as an interface between user input and the webpage seen on the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</a:t>
            </a:r>
          </a:p>
          <a:p>
            <a:endParaRPr lang="en-US" dirty="0" smtClean="0"/>
          </a:p>
          <a:p>
            <a:r>
              <a:rPr lang="en-US" dirty="0" smtClean="0"/>
              <a:t>Literacy</a:t>
            </a:r>
            <a:r>
              <a:rPr lang="en-US" baseline="0" dirty="0" smtClean="0"/>
              <a:t> Center in Read by Myself Mode</a:t>
            </a:r>
          </a:p>
          <a:p>
            <a:r>
              <a:rPr lang="en-US" baseline="0" dirty="0" smtClean="0"/>
              <a:t>Mention website design principles to maximize accessibility</a:t>
            </a:r>
          </a:p>
          <a:p>
            <a:r>
              <a:rPr lang="en-US" baseline="0" dirty="0" smtClean="0"/>
              <a:t>Sites: DTH, </a:t>
            </a:r>
            <a:r>
              <a:rPr lang="en-US" baseline="0" dirty="0" err="1" smtClean="0"/>
              <a:t>bbc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4/10/2007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4/10/2007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w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4604" cy="306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Hawking Toolbar</a:t>
            </a:r>
            <a:br>
              <a:rPr smtClean="0"/>
            </a:br>
            <a:r>
              <a:rPr sz="2400" smtClean="0"/>
              <a:t>Apples Presentation</a:t>
            </a:r>
            <a:br>
              <a:rPr sz="240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Foushee</a:t>
            </a:r>
            <a:endParaRPr lang="en-US" dirty="0" smtClean="0"/>
          </a:p>
          <a:p>
            <a:r>
              <a:rPr lang="en-US" dirty="0" smtClean="0"/>
              <a:t>Andrew Hulbert</a:t>
            </a:r>
          </a:p>
          <a:p>
            <a:r>
              <a:rPr lang="en-US" dirty="0" smtClean="0"/>
              <a:t>Brian </a:t>
            </a:r>
            <a:r>
              <a:rPr lang="en-US" dirty="0" err="1" smtClean="0"/>
              <a:t>Louden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Problem: Web Accessibility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Web Accessibility</a:t>
            </a:r>
          </a:p>
          <a:p>
            <a:pPr lvl="1"/>
            <a:r>
              <a:rPr lang="en-US" dirty="0" smtClean="0"/>
              <a:t>Traditional Methods of Navigating the Web</a:t>
            </a:r>
          </a:p>
          <a:p>
            <a:pPr lvl="2"/>
            <a:r>
              <a:rPr lang="en-US" dirty="0" smtClean="0"/>
              <a:t>Mouse clicks and hyperlinks</a:t>
            </a:r>
          </a:p>
          <a:p>
            <a:pPr lvl="1"/>
            <a:r>
              <a:rPr lang="en-US" dirty="0" smtClean="0"/>
              <a:t>What if you had no mouse?</a:t>
            </a:r>
          </a:p>
          <a:p>
            <a:pPr lvl="2"/>
            <a:r>
              <a:rPr lang="en-US" dirty="0" smtClean="0"/>
              <a:t>Disabled user input is often limited to speech or switch input </a:t>
            </a:r>
          </a:p>
          <a:p>
            <a:r>
              <a:rPr lang="en-US" dirty="0" smtClean="0"/>
              <a:t>Project Goal</a:t>
            </a:r>
          </a:p>
          <a:p>
            <a:pPr lvl="1"/>
            <a:r>
              <a:rPr lang="en-US" dirty="0" smtClean="0"/>
              <a:t>Allow Users to Access Web Content and Browser Functionality with non-traditional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Solution: Hawking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disabled users to cycle through links on a webpage using only two input switches/keys</a:t>
            </a:r>
          </a:p>
          <a:p>
            <a:r>
              <a:rPr lang="en-US" dirty="0" smtClean="0"/>
              <a:t>Works on any computer platform (Mac, Windows, Linux) running Firefox </a:t>
            </a:r>
            <a:r>
              <a:rPr lang="en-US" dirty="0" smtClean="0"/>
              <a:t>browser</a:t>
            </a:r>
            <a:endParaRPr lang="en-US" dirty="0" smtClean="0"/>
          </a:p>
        </p:txBody>
      </p:sp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876800"/>
            <a:ext cx="682422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How it Works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Operations</a:t>
            </a:r>
          </a:p>
          <a:p>
            <a:pPr lvl="1"/>
            <a:r>
              <a:rPr lang="en-US" dirty="0" smtClean="0"/>
              <a:t>Move (between links or toolbar buttons)</a:t>
            </a:r>
          </a:p>
          <a:p>
            <a:pPr lvl="1"/>
            <a:r>
              <a:rPr lang="en-US" dirty="0" smtClean="0"/>
              <a:t>Engage (click links or toolbar buttons)</a:t>
            </a:r>
          </a:p>
          <a:p>
            <a:r>
              <a:rPr lang="en-US" dirty="0" smtClean="0"/>
              <a:t>Balance between function and simplicity</a:t>
            </a:r>
          </a:p>
          <a:p>
            <a:r>
              <a:rPr lang="en-US" dirty="0" smtClean="0"/>
              <a:t>Use for toolbar, extensions and links</a:t>
            </a:r>
          </a:p>
          <a:p>
            <a:pPr lvl="1"/>
            <a:r>
              <a:rPr lang="en-US" dirty="0" smtClean="0"/>
              <a:t>Scrolling (PICTURE OF SCROLLING)</a:t>
            </a:r>
          </a:p>
          <a:p>
            <a:pPr lvl="1"/>
            <a:r>
              <a:rPr lang="en-US" dirty="0" smtClean="0"/>
              <a:t>Bookmarks</a:t>
            </a:r>
          </a:p>
          <a:p>
            <a:pPr lvl="1"/>
            <a:r>
              <a:rPr lang="en-US" dirty="0" smtClean="0"/>
              <a:t>Navigation (Forward, Backwards, Refresh)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5936768"/>
            <a:ext cx="5257800" cy="61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Hawking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extension implemented as a separate toolbar.</a:t>
            </a:r>
          </a:p>
          <a:p>
            <a:pPr lvl="1"/>
            <a:r>
              <a:rPr lang="en-US" dirty="0" smtClean="0"/>
              <a:t>Toolbars become visible when the user selects an extension on the main toolbar.</a:t>
            </a:r>
          </a:p>
          <a:p>
            <a:r>
              <a:rPr lang="en-US" dirty="0" smtClean="0"/>
              <a:t>Built to be extensible</a:t>
            </a:r>
          </a:p>
          <a:p>
            <a:pPr lvl="1"/>
            <a:r>
              <a:rPr lang="en-US" dirty="0" smtClean="0"/>
              <a:t>The Center for Literacy and Disability Studies</a:t>
            </a:r>
          </a:p>
        </p:txBody>
      </p:sp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401</TotalTime>
  <Words>232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The Hawking Toolbar Apples Presentation </vt:lpstr>
      <vt:lpstr>Problem: Web Accessibility</vt:lpstr>
      <vt:lpstr>Solution: Hawking Toolbar</vt:lpstr>
      <vt:lpstr>How it Works</vt:lpstr>
      <vt:lpstr>Hawking Extensions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Hawking Toolbar</dc:title>
  <dc:creator>UNC</dc:creator>
  <cp:lastModifiedBy>UNC</cp:lastModifiedBy>
  <cp:revision>52</cp:revision>
  <dcterms:created xsi:type="dcterms:W3CDTF">2007-03-06T01:39:36Z</dcterms:created>
  <dcterms:modified xsi:type="dcterms:W3CDTF">2007-04-10T11:54:01Z</dcterms:modified>
</cp:coreProperties>
</file>