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45"/>
  </p:notesMasterIdLst>
  <p:sldIdLst>
    <p:sldId id="256" r:id="rId2"/>
    <p:sldId id="737" r:id="rId3"/>
    <p:sldId id="682" r:id="rId4"/>
    <p:sldId id="680" r:id="rId5"/>
    <p:sldId id="699" r:id="rId6"/>
    <p:sldId id="700" r:id="rId7"/>
    <p:sldId id="784" r:id="rId8"/>
    <p:sldId id="785" r:id="rId9"/>
    <p:sldId id="786" r:id="rId10"/>
    <p:sldId id="788" r:id="rId11"/>
    <p:sldId id="787" r:id="rId12"/>
    <p:sldId id="840" r:id="rId13"/>
    <p:sldId id="790" r:id="rId14"/>
    <p:sldId id="760" r:id="rId15"/>
    <p:sldId id="761" r:id="rId16"/>
    <p:sldId id="767" r:id="rId17"/>
    <p:sldId id="766" r:id="rId18"/>
    <p:sldId id="762" r:id="rId19"/>
    <p:sldId id="763" r:id="rId20"/>
    <p:sldId id="764" r:id="rId21"/>
    <p:sldId id="765" r:id="rId22"/>
    <p:sldId id="759" r:id="rId23"/>
    <p:sldId id="707" r:id="rId24"/>
    <p:sldId id="841" r:id="rId25"/>
    <p:sldId id="844" r:id="rId26"/>
    <p:sldId id="842" r:id="rId27"/>
    <p:sldId id="830" r:id="rId28"/>
    <p:sldId id="706" r:id="rId29"/>
    <p:sldId id="735" r:id="rId30"/>
    <p:sldId id="843" r:id="rId31"/>
    <p:sldId id="775" r:id="rId32"/>
    <p:sldId id="776" r:id="rId33"/>
    <p:sldId id="777" r:id="rId34"/>
    <p:sldId id="779" r:id="rId35"/>
    <p:sldId id="780" r:id="rId36"/>
    <p:sldId id="778" r:id="rId37"/>
    <p:sldId id="736" r:id="rId38"/>
    <p:sldId id="782" r:id="rId39"/>
    <p:sldId id="826" r:id="rId40"/>
    <p:sldId id="825" r:id="rId41"/>
    <p:sldId id="827" r:id="rId42"/>
    <p:sldId id="828" r:id="rId43"/>
    <p:sldId id="679" r:id="rId4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699D26F-3D5A-4167-91A3-CEAF9D3DE524}">
          <p14:sldIdLst>
            <p14:sldId id="256"/>
            <p14:sldId id="737"/>
            <p14:sldId id="682"/>
            <p14:sldId id="680"/>
            <p14:sldId id="699"/>
            <p14:sldId id="700"/>
            <p14:sldId id="784"/>
            <p14:sldId id="785"/>
            <p14:sldId id="786"/>
            <p14:sldId id="788"/>
            <p14:sldId id="787"/>
            <p14:sldId id="840"/>
            <p14:sldId id="790"/>
            <p14:sldId id="760"/>
            <p14:sldId id="761"/>
            <p14:sldId id="767"/>
            <p14:sldId id="766"/>
            <p14:sldId id="762"/>
            <p14:sldId id="763"/>
            <p14:sldId id="764"/>
            <p14:sldId id="765"/>
            <p14:sldId id="759"/>
            <p14:sldId id="707"/>
            <p14:sldId id="841"/>
            <p14:sldId id="844"/>
            <p14:sldId id="842"/>
            <p14:sldId id="830"/>
            <p14:sldId id="706"/>
            <p14:sldId id="735"/>
            <p14:sldId id="843"/>
            <p14:sldId id="775"/>
            <p14:sldId id="776"/>
            <p14:sldId id="777"/>
            <p14:sldId id="779"/>
            <p14:sldId id="780"/>
            <p14:sldId id="778"/>
            <p14:sldId id="736"/>
            <p14:sldId id="782"/>
            <p14:sldId id="826"/>
            <p14:sldId id="825"/>
            <p14:sldId id="827"/>
            <p14:sldId id="828"/>
            <p14:sldId id="6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297BB-5E23-1F49-A0EB-2FDC7D1269C6}" v="2" dt="2019-05-14T02:42:43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6" autoAdjust="0"/>
    <p:restoredTop sz="93529" autoAdjust="0"/>
  </p:normalViewPr>
  <p:slideViewPr>
    <p:cSldViewPr>
      <p:cViewPr varScale="1">
        <p:scale>
          <a:sx n="71" d="100"/>
          <a:sy n="71" d="100"/>
        </p:scale>
        <p:origin x="66" y="8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83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4F3297BB-5E23-1F49-A0EB-2FDC7D1269C6}"/>
    <pc:docChg chg="addSld delSld modSld modSection">
      <pc:chgData name="이 지형" userId="3d4594d6552e6340" providerId="LiveId" clId="{4F3297BB-5E23-1F49-A0EB-2FDC7D1269C6}" dt="2019-05-14T02:42:43.402" v="27"/>
      <pc:docMkLst>
        <pc:docMk/>
      </pc:docMkLst>
      <pc:sldChg chg="add">
        <pc:chgData name="이 지형" userId="3d4594d6552e6340" providerId="LiveId" clId="{4F3297BB-5E23-1F49-A0EB-2FDC7D1269C6}" dt="2019-05-14T02:42:08.244" v="25"/>
        <pc:sldMkLst>
          <pc:docMk/>
          <pc:sldMk cId="913679890" sldId="70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124592512" sldId="73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51968283" sldId="73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870737868" sldId="77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912136831" sldId="77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3334748956" sldId="77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4112181861" sldId="778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28009818" sldId="779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905543607" sldId="780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865370768" sldId="782"/>
        </pc:sldMkLst>
      </pc:sldChg>
      <pc:sldChg chg="del">
        <pc:chgData name="이 지형" userId="3d4594d6552e6340" providerId="LiveId" clId="{4F3297BB-5E23-1F49-A0EB-2FDC7D1269C6}" dt="2019-05-14T02:41:40.552" v="0" actId="2696"/>
        <pc:sldMkLst>
          <pc:docMk/>
          <pc:sldMk cId="211808074" sldId="792"/>
        </pc:sldMkLst>
      </pc:sldChg>
      <pc:sldChg chg="del">
        <pc:chgData name="이 지형" userId="3d4594d6552e6340" providerId="LiveId" clId="{4F3297BB-5E23-1F49-A0EB-2FDC7D1269C6}" dt="2019-05-14T02:41:40.573" v="1" actId="2696"/>
        <pc:sldMkLst>
          <pc:docMk/>
          <pc:sldMk cId="245907835" sldId="794"/>
        </pc:sldMkLst>
      </pc:sldChg>
      <pc:sldChg chg="del">
        <pc:chgData name="이 지형" userId="3d4594d6552e6340" providerId="LiveId" clId="{4F3297BB-5E23-1F49-A0EB-2FDC7D1269C6}" dt="2019-05-14T02:41:40.594" v="2" actId="2696"/>
        <pc:sldMkLst>
          <pc:docMk/>
          <pc:sldMk cId="2501066705" sldId="795"/>
        </pc:sldMkLst>
      </pc:sldChg>
      <pc:sldChg chg="del">
        <pc:chgData name="이 지형" userId="3d4594d6552e6340" providerId="LiveId" clId="{4F3297BB-5E23-1F49-A0EB-2FDC7D1269C6}" dt="2019-05-14T02:41:40.674" v="3" actId="2696"/>
        <pc:sldMkLst>
          <pc:docMk/>
          <pc:sldMk cId="2221133381" sldId="796"/>
        </pc:sldMkLst>
      </pc:sldChg>
      <pc:sldChg chg="del">
        <pc:chgData name="이 지형" userId="3d4594d6552e6340" providerId="LiveId" clId="{4F3297BB-5E23-1F49-A0EB-2FDC7D1269C6}" dt="2019-05-14T02:41:40.806" v="4" actId="2696"/>
        <pc:sldMkLst>
          <pc:docMk/>
          <pc:sldMk cId="720895421" sldId="799"/>
        </pc:sldMkLst>
      </pc:sldChg>
      <pc:sldChg chg="del">
        <pc:chgData name="이 지형" userId="3d4594d6552e6340" providerId="LiveId" clId="{4F3297BB-5E23-1F49-A0EB-2FDC7D1269C6}" dt="2019-05-14T02:41:40.864" v="5" actId="2696"/>
        <pc:sldMkLst>
          <pc:docMk/>
          <pc:sldMk cId="505610474" sldId="800"/>
        </pc:sldMkLst>
      </pc:sldChg>
      <pc:sldChg chg="del">
        <pc:chgData name="이 지형" userId="3d4594d6552e6340" providerId="LiveId" clId="{4F3297BB-5E23-1F49-A0EB-2FDC7D1269C6}" dt="2019-05-14T02:41:40.934" v="6" actId="2696"/>
        <pc:sldMkLst>
          <pc:docMk/>
          <pc:sldMk cId="34261632" sldId="801"/>
        </pc:sldMkLst>
      </pc:sldChg>
      <pc:sldChg chg="del">
        <pc:chgData name="이 지형" userId="3d4594d6552e6340" providerId="LiveId" clId="{4F3297BB-5E23-1F49-A0EB-2FDC7D1269C6}" dt="2019-05-14T02:41:40.998" v="7" actId="2696"/>
        <pc:sldMkLst>
          <pc:docMk/>
          <pc:sldMk cId="2151796807" sldId="802"/>
        </pc:sldMkLst>
      </pc:sldChg>
      <pc:sldChg chg="del">
        <pc:chgData name="이 지형" userId="3d4594d6552e6340" providerId="LiveId" clId="{4F3297BB-5E23-1F49-A0EB-2FDC7D1269C6}" dt="2019-05-14T02:41:41.079" v="8" actId="2696"/>
        <pc:sldMkLst>
          <pc:docMk/>
          <pc:sldMk cId="481029992" sldId="803"/>
        </pc:sldMkLst>
      </pc:sldChg>
      <pc:sldChg chg="del">
        <pc:chgData name="이 지형" userId="3d4594d6552e6340" providerId="LiveId" clId="{4F3297BB-5E23-1F49-A0EB-2FDC7D1269C6}" dt="2019-05-14T02:41:41.371" v="10" actId="2696"/>
        <pc:sldMkLst>
          <pc:docMk/>
          <pc:sldMk cId="2064940913" sldId="804"/>
        </pc:sldMkLst>
      </pc:sldChg>
      <pc:sldChg chg="del">
        <pc:chgData name="이 지형" userId="3d4594d6552e6340" providerId="LiveId" clId="{4F3297BB-5E23-1F49-A0EB-2FDC7D1269C6}" dt="2019-05-14T02:41:41.509" v="11" actId="2696"/>
        <pc:sldMkLst>
          <pc:docMk/>
          <pc:sldMk cId="4189969600" sldId="805"/>
        </pc:sldMkLst>
      </pc:sldChg>
      <pc:sldChg chg="del">
        <pc:chgData name="이 지형" userId="3d4594d6552e6340" providerId="LiveId" clId="{4F3297BB-5E23-1F49-A0EB-2FDC7D1269C6}" dt="2019-05-14T02:41:41.199" v="9" actId="2696"/>
        <pc:sldMkLst>
          <pc:docMk/>
          <pc:sldMk cId="1575347209" sldId="809"/>
        </pc:sldMkLst>
      </pc:sldChg>
      <pc:sldChg chg="del">
        <pc:chgData name="이 지형" userId="3d4594d6552e6340" providerId="LiveId" clId="{4F3297BB-5E23-1F49-A0EB-2FDC7D1269C6}" dt="2019-05-14T02:41:41.825" v="14" actId="2696"/>
        <pc:sldMkLst>
          <pc:docMk/>
          <pc:sldMk cId="209622025" sldId="811"/>
        </pc:sldMkLst>
      </pc:sldChg>
      <pc:sldChg chg="del">
        <pc:chgData name="이 지형" userId="3d4594d6552e6340" providerId="LiveId" clId="{4F3297BB-5E23-1F49-A0EB-2FDC7D1269C6}" dt="2019-05-14T02:41:41.935" v="15" actId="2696"/>
        <pc:sldMkLst>
          <pc:docMk/>
          <pc:sldMk cId="1341919723" sldId="812"/>
        </pc:sldMkLst>
      </pc:sldChg>
      <pc:sldChg chg="del">
        <pc:chgData name="이 지형" userId="3d4594d6552e6340" providerId="LiveId" clId="{4F3297BB-5E23-1F49-A0EB-2FDC7D1269C6}" dt="2019-05-14T02:41:42.052" v="16" actId="2696"/>
        <pc:sldMkLst>
          <pc:docMk/>
          <pc:sldMk cId="649869661" sldId="814"/>
        </pc:sldMkLst>
      </pc:sldChg>
      <pc:sldChg chg="del">
        <pc:chgData name="이 지형" userId="3d4594d6552e6340" providerId="LiveId" clId="{4F3297BB-5E23-1F49-A0EB-2FDC7D1269C6}" dt="2019-05-14T02:41:42.475" v="19" actId="2696"/>
        <pc:sldMkLst>
          <pc:docMk/>
          <pc:sldMk cId="140191445" sldId="815"/>
        </pc:sldMkLst>
      </pc:sldChg>
      <pc:sldChg chg="del">
        <pc:chgData name="이 지형" userId="3d4594d6552e6340" providerId="LiveId" clId="{4F3297BB-5E23-1F49-A0EB-2FDC7D1269C6}" dt="2019-05-14T02:41:42.167" v="17" actId="2696"/>
        <pc:sldMkLst>
          <pc:docMk/>
          <pc:sldMk cId="608988877" sldId="816"/>
        </pc:sldMkLst>
      </pc:sldChg>
      <pc:sldChg chg="del">
        <pc:chgData name="이 지형" userId="3d4594d6552e6340" providerId="LiveId" clId="{4F3297BB-5E23-1F49-A0EB-2FDC7D1269C6}" dt="2019-05-14T02:41:42.303" v="18" actId="2696"/>
        <pc:sldMkLst>
          <pc:docMk/>
          <pc:sldMk cId="4177802539" sldId="817"/>
        </pc:sldMkLst>
      </pc:sldChg>
      <pc:sldChg chg="del">
        <pc:chgData name="이 지형" userId="3d4594d6552e6340" providerId="LiveId" clId="{4F3297BB-5E23-1F49-A0EB-2FDC7D1269C6}" dt="2019-05-14T02:41:41.602" v="12" actId="2696"/>
        <pc:sldMkLst>
          <pc:docMk/>
          <pc:sldMk cId="799375714" sldId="818"/>
        </pc:sldMkLst>
      </pc:sldChg>
      <pc:sldChg chg="del">
        <pc:chgData name="이 지형" userId="3d4594d6552e6340" providerId="LiveId" clId="{4F3297BB-5E23-1F49-A0EB-2FDC7D1269C6}" dt="2019-05-14T02:41:41.697" v="13" actId="2696"/>
        <pc:sldMkLst>
          <pc:docMk/>
          <pc:sldMk cId="3208449542" sldId="819"/>
        </pc:sldMkLst>
      </pc:sldChg>
      <pc:sldChg chg="del">
        <pc:chgData name="이 지형" userId="3d4594d6552e6340" providerId="LiveId" clId="{4F3297BB-5E23-1F49-A0EB-2FDC7D1269C6}" dt="2019-05-14T02:41:42.613" v="20" actId="2696"/>
        <pc:sldMkLst>
          <pc:docMk/>
          <pc:sldMk cId="107552676" sldId="820"/>
        </pc:sldMkLst>
      </pc:sldChg>
      <pc:sldChg chg="del">
        <pc:chgData name="이 지형" userId="3d4594d6552e6340" providerId="LiveId" clId="{4F3297BB-5E23-1F49-A0EB-2FDC7D1269C6}" dt="2019-05-14T02:41:42.731" v="21" actId="2696"/>
        <pc:sldMkLst>
          <pc:docMk/>
          <pc:sldMk cId="3027863827" sldId="821"/>
        </pc:sldMkLst>
      </pc:sldChg>
      <pc:sldChg chg="del">
        <pc:chgData name="이 지형" userId="3d4594d6552e6340" providerId="LiveId" clId="{4F3297BB-5E23-1F49-A0EB-2FDC7D1269C6}" dt="2019-05-14T02:41:42.815" v="22" actId="2696"/>
        <pc:sldMkLst>
          <pc:docMk/>
          <pc:sldMk cId="1537882808" sldId="822"/>
        </pc:sldMkLst>
      </pc:sldChg>
      <pc:sldChg chg="add del">
        <pc:chgData name="이 지형" userId="3d4594d6552e6340" providerId="LiveId" clId="{4F3297BB-5E23-1F49-A0EB-2FDC7D1269C6}" dt="2019-05-14T02:42:40.223" v="26" actId="2696"/>
        <pc:sldMkLst>
          <pc:docMk/>
          <pc:sldMk cId="2901526670" sldId="824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418163918" sldId="825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770549176" sldId="826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2295091300" sldId="827"/>
        </pc:sldMkLst>
      </pc:sldChg>
      <pc:sldChg chg="add">
        <pc:chgData name="이 지형" userId="3d4594d6552e6340" providerId="LiveId" clId="{4F3297BB-5E23-1F49-A0EB-2FDC7D1269C6}" dt="2019-05-14T02:42:08.244" v="25"/>
        <pc:sldMkLst>
          <pc:docMk/>
          <pc:sldMk cId="1496201817" sldId="828"/>
        </pc:sldMkLst>
      </pc:sldChg>
      <pc:sldChg chg="modSp add">
        <pc:chgData name="이 지형" userId="3d4594d6552e6340" providerId="LiveId" clId="{4F3297BB-5E23-1F49-A0EB-2FDC7D1269C6}" dt="2019-05-14T02:42:43.402" v="27"/>
        <pc:sldMkLst>
          <pc:docMk/>
          <pc:sldMk cId="1815262099" sldId="830"/>
        </pc:sldMkLst>
        <pc:spChg chg="mod">
          <ac:chgData name="이 지형" userId="3d4594d6552e6340" providerId="LiveId" clId="{4F3297BB-5E23-1F49-A0EB-2FDC7D1269C6}" dt="2019-05-14T02:42:43.402" v="27"/>
          <ac:spMkLst>
            <pc:docMk/>
            <pc:sldMk cId="1815262099" sldId="830"/>
            <ac:spMk id="2" creationId="{00000000-0000-0000-0000-000000000000}"/>
          </ac:spMkLst>
        </pc:spChg>
      </pc:sldChg>
      <pc:sldChg chg="del">
        <pc:chgData name="이 지형" userId="3d4594d6552e6340" providerId="LiveId" clId="{4F3297BB-5E23-1F49-A0EB-2FDC7D1269C6}" dt="2019-05-14T02:41:42.847" v="23" actId="2696"/>
        <pc:sldMkLst>
          <pc:docMk/>
          <pc:sldMk cId="4038355208" sldId="843"/>
        </pc:sldMkLst>
      </pc:sldChg>
      <pc:sldChg chg="del">
        <pc:chgData name="이 지형" userId="3d4594d6552e6340" providerId="LiveId" clId="{4F3297BB-5E23-1F49-A0EB-2FDC7D1269C6}" dt="2019-05-14T02:41:42.857" v="24" actId="2696"/>
        <pc:sldMkLst>
          <pc:docMk/>
          <pc:sldMk cId="1867672619" sldId="8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56719-854D-407B-8F7F-0429844EB714}" type="datetimeFigureOut">
              <a:rPr lang="ko-KR" altLang="en-US" smtClean="0"/>
              <a:pPr/>
              <a:t>2020-09-25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63A6A-67BA-49BC-B5A0-C77E22C54E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95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28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950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7260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754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17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465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21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21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77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66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1656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193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211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481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1896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810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69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71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196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2899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502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0792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203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279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79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837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884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76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89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5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D63A6A-67BA-49BC-B5A0-C77E22C54EA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67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085206"/>
            <a:ext cx="6858000" cy="1343794"/>
          </a:xfrm>
        </p:spPr>
        <p:txBody>
          <a:bodyPr anchor="ctr" anchorCtr="0">
            <a:normAutofit/>
          </a:bodyPr>
          <a:lstStyle>
            <a:lvl1pPr algn="r">
              <a:defRPr sz="4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>
                <a:latin typeface="+mn-ea"/>
                <a:ea typeface="+mn-ea"/>
              </a:defRPr>
            </a:lvl1pPr>
          </a:lstStyle>
          <a:p>
            <a:fld id="{D536A895-D453-4066-910D-22C390EB82B6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1847080"/>
            <a:ext cx="7315200" cy="172593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04875" y="1847081"/>
            <a:ext cx="228600" cy="1725934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4A51-E3C1-4D12-B08D-F879AC88AFFE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01520"/>
            <a:ext cx="1656184" cy="411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160A4B1-9361-4390-8CD3-0C55D66F456C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latin typeface="+mn-ea"/>
              <a:ea typeface="+mn-ea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6AEA-EE08-41F8-B029-A596E84FA346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0" name="내용 개체 틀 7"/>
          <p:cNvSpPr>
            <a:spLocks noGrp="1"/>
          </p:cNvSpPr>
          <p:nvPr>
            <p:ph sz="quarter" idx="13"/>
          </p:nvPr>
        </p:nvSpPr>
        <p:spPr>
          <a:xfrm>
            <a:off x="457200" y="1219200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3" name="내용 개체 틀 7"/>
          <p:cNvSpPr>
            <a:spLocks noGrp="1"/>
          </p:cNvSpPr>
          <p:nvPr>
            <p:ph sz="quarter" idx="14"/>
          </p:nvPr>
        </p:nvSpPr>
        <p:spPr>
          <a:xfrm>
            <a:off x="4644008" y="1196752"/>
            <a:ext cx="4042792" cy="493776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2400" b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1pPr>
            <a:lvl2pPr>
              <a:spcBef>
                <a:spcPts val="600"/>
              </a:spcBef>
              <a:defRPr sz="2000" b="1">
                <a:solidFill>
                  <a:schemeClr val="accent2">
                    <a:lumMod val="75000"/>
                  </a:schemeClr>
                </a:solidFill>
                <a:latin typeface="+mn-ea"/>
                <a:ea typeface="+mn-ea"/>
                <a:cs typeface="Arial Unicode MS" panose="020B0604020202020204" pitchFamily="50" charset="-127"/>
              </a:defRPr>
            </a:lvl2pPr>
            <a:lvl3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3pPr>
            <a:lvl4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4pPr>
            <a:lvl5pPr>
              <a:spcBef>
                <a:spcPts val="600"/>
              </a:spcBef>
              <a:defRPr sz="1800">
                <a:latin typeface="+mn-ea"/>
                <a:ea typeface="+mn-ea"/>
                <a:cs typeface="Arial Unicode MS" panose="020B0604020202020204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>
            <a:lvl1pPr>
              <a:defRPr b="1">
                <a:latin typeface="+mn-ea"/>
                <a:ea typeface="+mn-ea"/>
                <a:cs typeface="Arial Unicode MS" panose="020B0604020202020204" pitchFamily="50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967-7B66-417B-87EE-C9C254FEF274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248E-EB18-4B38-9668-58D48C1602F2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AE757-3C44-414A-841E-C50B9D3F0EE5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91991-657F-424C-93F5-6734BE4C4BA8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96AF-C0B0-45C0-A3A3-41B0070826B4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B36468-F42A-4EFD-BBD2-7BBCC36B4300}" type="datetime1">
              <a:rPr lang="ko-KR" altLang="en-US" smtClean="0"/>
              <a:t>2020-09-25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EB6819C-07F5-4C00-9E54-DEFB86F63E1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7" r:id="rId6"/>
    <p:sldLayoutId id="2147483968" r:id="rId7"/>
    <p:sldLayoutId id="2147483969" r:id="rId8"/>
    <p:sldLayoutId id="2147483970" r:id="rId9"/>
    <p:sldLayoutId id="2147483971" r:id="rId10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Recurrent</a:t>
            </a:r>
            <a:r>
              <a:rPr lang="ko-KR" altLang="en-US" sz="3600" b="1" dirty="0"/>
              <a:t> </a:t>
            </a:r>
            <a:r>
              <a:rPr lang="en-US" altLang="ko-KR" sz="3600" b="1" dirty="0"/>
              <a:t>Neural</a:t>
            </a:r>
            <a:r>
              <a:rPr lang="ko-KR" altLang="en-US" sz="3600" b="1" dirty="0"/>
              <a:t> </a:t>
            </a:r>
            <a:r>
              <a:rPr lang="en-US" altLang="ko-KR" sz="3600" b="1"/>
              <a:t>Networks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4139952" y="4979988"/>
            <a:ext cx="4139952" cy="969292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ko-KR" altLang="en-US" sz="2400"/>
              <a:t>성균관대학교 소프트웨어학과</a:t>
            </a:r>
            <a:endParaRPr lang="en-US" altLang="ko-KR" sz="2400" dirty="0"/>
          </a:p>
          <a:p>
            <a:pPr marL="0" indent="0" algn="r">
              <a:buNone/>
            </a:pPr>
            <a:r>
              <a:rPr lang="ko-KR" altLang="en-US" sz="2400" dirty="0"/>
              <a:t>이 지 형 </a:t>
            </a:r>
          </a:p>
        </p:txBody>
      </p:sp>
    </p:spTree>
    <p:extLst>
      <p:ext uri="{BB962C8B-B14F-4D97-AF65-F5344CB8AC3E}">
        <p14:creationId xmlns:p14="http://schemas.microsoft.com/office/powerpoint/2010/main" val="2177188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745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95EABD-8964-4E7B-9877-9DC001E763D3}"/>
              </a:ext>
            </a:extLst>
          </p:cNvPr>
          <p:cNvGrpSpPr/>
          <p:nvPr/>
        </p:nvGrpSpPr>
        <p:grpSpPr>
          <a:xfrm>
            <a:off x="1816646" y="2290589"/>
            <a:ext cx="2103439" cy="4178259"/>
            <a:chOff x="1968500" y="2435944"/>
            <a:chExt cx="2103439" cy="4178259"/>
          </a:xfrm>
        </p:grpSpPr>
        <p:sp>
          <p:nvSpPr>
            <p:cNvPr id="63" name="Line 36">
              <a:extLst>
                <a:ext uri="{FF2B5EF4-FFF2-40B4-BE49-F238E27FC236}">
                  <a16:creationId xmlns:a16="http://schemas.microsoft.com/office/drawing/2014/main" id="{9AD40A8B-A48E-43D8-9748-36039AC0A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24359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4913C39F-5E04-4F92-8BC3-3540FBA1C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3129682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8">
              <a:extLst>
                <a:ext uri="{FF2B5EF4-FFF2-40B4-BE49-F238E27FC236}">
                  <a16:creationId xmlns:a16="http://schemas.microsoft.com/office/drawing/2014/main" id="{7C831EC2-9126-4ED3-8B68-144BD2415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500" y="4137744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6" name="AutoShape 16">
              <a:extLst>
                <a:ext uri="{FF2B5EF4-FFF2-40B4-BE49-F238E27FC236}">
                  <a16:creationId xmlns:a16="http://schemas.microsoft.com/office/drawing/2014/main" id="{E63E4562-D58E-4946-8DF7-EFB612EE68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3800" y="2445618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22">
              <a:extLst>
                <a:ext uri="{FF2B5EF4-FFF2-40B4-BE49-F238E27FC236}">
                  <a16:creationId xmlns:a16="http://schemas.microsoft.com/office/drawing/2014/main" id="{3D7A45C8-97B6-4C78-9356-49528FB5ACE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2445618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6">
              <a:extLst>
                <a:ext uri="{FF2B5EF4-FFF2-40B4-BE49-F238E27FC236}">
                  <a16:creationId xmlns:a16="http://schemas.microsoft.com/office/drawing/2014/main" id="{D506ADB9-D871-425B-9369-0F9DA5B7F18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2445618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17">
              <a:extLst>
                <a:ext uri="{FF2B5EF4-FFF2-40B4-BE49-F238E27FC236}">
                  <a16:creationId xmlns:a16="http://schemas.microsoft.com/office/drawing/2014/main" id="{0B5BB937-ECA0-4A65-AC2B-03EE8559339D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21">
              <a:extLst>
                <a:ext uri="{FF2B5EF4-FFF2-40B4-BE49-F238E27FC236}">
                  <a16:creationId xmlns:a16="http://schemas.microsoft.com/office/drawing/2014/main" id="{8E8B32A1-AB12-4665-A3B0-5BFE45FB032E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 flipV="1">
              <a:off x="2400300" y="3093683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5">
              <a:extLst>
                <a:ext uri="{FF2B5EF4-FFF2-40B4-BE49-F238E27FC236}">
                  <a16:creationId xmlns:a16="http://schemas.microsoft.com/office/drawing/2014/main" id="{D4B2FBC9-CD95-4C4A-A92B-6959AE53FCA2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3093683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18">
              <a:extLst>
                <a:ext uri="{FF2B5EF4-FFF2-40B4-BE49-F238E27FC236}">
                  <a16:creationId xmlns:a16="http://schemas.microsoft.com/office/drawing/2014/main" id="{4F1CD4FF-2425-46B6-B82B-330CA967EF68}"/>
                </a:ext>
              </a:extLst>
            </p:cNvPr>
            <p:cNvCxnSpPr>
              <a:cxnSpLocks noChangeShapeType="1"/>
              <a:stCxn id="63" idx="1"/>
            </p:cNvCxnSpPr>
            <p:nvPr/>
          </p:nvCxnSpPr>
          <p:spPr bwMode="auto">
            <a:xfrm>
              <a:off x="2400300" y="2435945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3">
              <a:extLst>
                <a:ext uri="{FF2B5EF4-FFF2-40B4-BE49-F238E27FC236}">
                  <a16:creationId xmlns:a16="http://schemas.microsoft.com/office/drawing/2014/main" id="{93170AA1-BC39-4B73-A190-0EC74F8827AF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400300" y="3129683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4">
              <a:extLst>
                <a:ext uri="{FF2B5EF4-FFF2-40B4-BE49-F238E27FC236}">
                  <a16:creationId xmlns:a16="http://schemas.microsoft.com/office/drawing/2014/main" id="{0C233EE6-C736-4335-8A7E-060F226E2E1A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400300" y="4125241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연결선: 구부러짐 74">
              <a:extLst>
                <a:ext uri="{FF2B5EF4-FFF2-40B4-BE49-F238E27FC236}">
                  <a16:creationId xmlns:a16="http://schemas.microsoft.com/office/drawing/2014/main" id="{33D22060-1E8B-4872-BF3B-1DE9C1357D2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2488962"/>
            </a:xfrm>
            <a:prstGeom prst="curvedConnector3">
              <a:avLst>
                <a:gd name="adj1" fmla="val 6969228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연결선: 구부러짐 75">
              <a:extLst>
                <a:ext uri="{FF2B5EF4-FFF2-40B4-BE49-F238E27FC236}">
                  <a16:creationId xmlns:a16="http://schemas.microsoft.com/office/drawing/2014/main" id="{EF846E62-F54E-4061-B322-995B4BE7908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3520520"/>
            </a:xfrm>
            <a:prstGeom prst="curvedConnector3">
              <a:avLst>
                <a:gd name="adj1" fmla="val 83538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연결선: 구부러짐 76">
              <a:extLst>
                <a:ext uri="{FF2B5EF4-FFF2-40B4-BE49-F238E27FC236}">
                  <a16:creationId xmlns:a16="http://schemas.microsoft.com/office/drawing/2014/main" id="{0CED8E2D-9977-481F-9088-5EB45BBD98F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4168585"/>
            </a:xfrm>
            <a:prstGeom prst="curvedConnector3">
              <a:avLst>
                <a:gd name="adj1" fmla="val 9646157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연결선: 구부러짐 77">
              <a:extLst>
                <a:ext uri="{FF2B5EF4-FFF2-40B4-BE49-F238E27FC236}">
                  <a16:creationId xmlns:a16="http://schemas.microsoft.com/office/drawing/2014/main" id="{D4D203BD-0984-4DBB-BB65-9DEF41A9E55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1"/>
              <a:ext cx="12700" cy="1457404"/>
            </a:xfrm>
            <a:prstGeom prst="curvedConnector3">
              <a:avLst>
                <a:gd name="adj1" fmla="val 42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연결선: 구부러짐 78">
              <a:extLst>
                <a:ext uri="{FF2B5EF4-FFF2-40B4-BE49-F238E27FC236}">
                  <a16:creationId xmlns:a16="http://schemas.microsoft.com/office/drawing/2014/main" id="{256FA377-4A5B-43AF-B159-E3BD9A966B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3"/>
              <a:ext cx="12700" cy="2488962"/>
            </a:xfrm>
            <a:prstGeom prst="curvedConnector3">
              <a:avLst>
                <a:gd name="adj1" fmla="val 5861535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구부러짐 79">
              <a:extLst>
                <a:ext uri="{FF2B5EF4-FFF2-40B4-BE49-F238E27FC236}">
                  <a16:creationId xmlns:a16="http://schemas.microsoft.com/office/drawing/2014/main" id="{2C9B69B2-1828-4D5C-BB5E-97B77ECD188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7"/>
              <a:ext cx="12700" cy="3137027"/>
            </a:xfrm>
            <a:prstGeom prst="curvedConnector3">
              <a:avLst>
                <a:gd name="adj1" fmla="val 724615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구부러짐 80">
              <a:extLst>
                <a:ext uri="{FF2B5EF4-FFF2-40B4-BE49-F238E27FC236}">
                  <a16:creationId xmlns:a16="http://schemas.microsoft.com/office/drawing/2014/main" id="{A3C4B442-A1DB-40DB-A128-95ACE76C9BF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4125240"/>
              <a:ext cx="12700" cy="809339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연결선: 구부러짐 81">
              <a:extLst>
                <a:ext uri="{FF2B5EF4-FFF2-40B4-BE49-F238E27FC236}">
                  <a16:creationId xmlns:a16="http://schemas.microsoft.com/office/drawing/2014/main" id="{C7C0D0D4-2258-4456-A85C-75B33866881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3093682"/>
              <a:ext cx="12700" cy="1840897"/>
            </a:xfrm>
            <a:prstGeom prst="curvedConnector3">
              <a:avLst>
                <a:gd name="adj1" fmla="val 3276921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구부러짐 83">
              <a:extLst>
                <a:ext uri="{FF2B5EF4-FFF2-40B4-BE49-F238E27FC236}">
                  <a16:creationId xmlns:a16="http://schemas.microsoft.com/office/drawing/2014/main" id="{01657780-AABB-413D-B5BB-DFE906E2F1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059239" y="2445618"/>
              <a:ext cx="12700" cy="2488962"/>
            </a:xfrm>
            <a:prstGeom prst="curvedConnector3">
              <a:avLst>
                <a:gd name="adj1" fmla="val 4015386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3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1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28B8CE4-0C24-4F3C-9F38-C29BB5CABE76}"/>
                  </a:ext>
                </a:extLst>
              </p:cNvPr>
              <p:cNvSpPr txBox="1"/>
              <p:nvPr/>
            </p:nvSpPr>
            <p:spPr>
              <a:xfrm>
                <a:off x="5364088" y="4782179"/>
                <a:ext cx="33354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섞인 결과가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저장된다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28B8CE4-0C24-4F3C-9F38-C29BB5CAB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82179"/>
                <a:ext cx="3335413" cy="646331"/>
              </a:xfrm>
              <a:prstGeom prst="rect">
                <a:avLst/>
              </a:prstGeom>
              <a:blipFill>
                <a:blip r:embed="rId4"/>
                <a:stretch>
                  <a:fillRect l="-1645" t="-4673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86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sp>
        <p:nvSpPr>
          <p:cNvPr id="4" name="타원 3">
            <a:extLst>
              <a:ext uri="{FF2B5EF4-FFF2-40B4-BE49-F238E27FC236}">
                <a16:creationId xmlns:a16="http://schemas.microsoft.com/office/drawing/2014/main" id="{BDB9BDA6-4D6D-4311-82CB-49749568A826}"/>
              </a:ext>
            </a:extLst>
          </p:cNvPr>
          <p:cNvSpPr/>
          <p:nvPr/>
        </p:nvSpPr>
        <p:spPr>
          <a:xfrm>
            <a:off x="1096347" y="1923182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0925BB1-B83B-49DE-BB85-EFC0AABC795D}"/>
              </a:ext>
            </a:extLst>
          </p:cNvPr>
          <p:cNvSpPr/>
          <p:nvPr/>
        </p:nvSpPr>
        <p:spPr>
          <a:xfrm>
            <a:off x="3676675" y="1897509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CC9FC73-C987-4180-B61F-17902D8C7048}"/>
              </a:ext>
            </a:extLst>
          </p:cNvPr>
          <p:cNvSpPr/>
          <p:nvPr/>
        </p:nvSpPr>
        <p:spPr>
          <a:xfrm>
            <a:off x="5697539" y="1879816"/>
            <a:ext cx="1986750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284BE6C-0527-405F-869C-BE6F9560F685}"/>
              </a:ext>
            </a:extLst>
          </p:cNvPr>
          <p:cNvSpPr/>
          <p:nvPr/>
        </p:nvSpPr>
        <p:spPr>
          <a:xfrm>
            <a:off x="3670324" y="4407136"/>
            <a:ext cx="967333" cy="244192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63E7C00-53B7-4C3F-9BE0-924F1BECB87E}"/>
              </a:ext>
            </a:extLst>
          </p:cNvPr>
          <p:cNvGrpSpPr/>
          <p:nvPr/>
        </p:nvGrpSpPr>
        <p:grpSpPr>
          <a:xfrm>
            <a:off x="5777648" y="4842556"/>
            <a:ext cx="432048" cy="432048"/>
            <a:chOff x="7269627" y="6080638"/>
            <a:chExt cx="432048" cy="432048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533857E-3E0B-4719-819B-3F62F348B92F}"/>
                </a:ext>
              </a:extLst>
            </p:cNvPr>
            <p:cNvSpPr/>
            <p:nvPr/>
          </p:nvSpPr>
          <p:spPr>
            <a:xfrm>
              <a:off x="7269627" y="608063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9" name="텍스트 상자 6">
              <a:extLst>
                <a:ext uri="{FF2B5EF4-FFF2-40B4-BE49-F238E27FC236}">
                  <a16:creationId xmlns:a16="http://schemas.microsoft.com/office/drawing/2014/main" id="{39A0C9F6-2FE5-4392-8991-B771D705F643}"/>
                </a:ext>
              </a:extLst>
            </p:cNvPr>
            <p:cNvSpPr txBox="1"/>
            <p:nvPr/>
          </p:nvSpPr>
          <p:spPr>
            <a:xfrm>
              <a:off x="7314006" y="609052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50EB06E-D12B-41AC-8C82-7D30BC642176}"/>
              </a:ext>
            </a:extLst>
          </p:cNvPr>
          <p:cNvGrpSpPr/>
          <p:nvPr/>
        </p:nvGrpSpPr>
        <p:grpSpPr>
          <a:xfrm>
            <a:off x="7862479" y="4821088"/>
            <a:ext cx="432048" cy="432048"/>
            <a:chOff x="7266869" y="4612854"/>
            <a:chExt cx="432048" cy="432048"/>
          </a:xfrm>
        </p:grpSpPr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571F38C0-1299-4236-BD55-A0F333C4B642}"/>
                </a:ext>
              </a:extLst>
            </p:cNvPr>
            <p:cNvSpPr/>
            <p:nvPr/>
          </p:nvSpPr>
          <p:spPr>
            <a:xfrm>
              <a:off x="7266869" y="4612854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386EC6BE-F60B-40D7-A0F1-2325169E70E7}"/>
                </a:ext>
              </a:extLst>
            </p:cNvPr>
            <p:cNvSpPr txBox="1"/>
            <p:nvPr/>
          </p:nvSpPr>
          <p:spPr>
            <a:xfrm>
              <a:off x="7311248" y="462274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05C3296-0B9D-4742-A2EE-9DC45AA36511}"/>
              </a:ext>
            </a:extLst>
          </p:cNvPr>
          <p:cNvCxnSpPr>
            <a:cxnSpLocks/>
            <a:stCxn id="78" idx="6"/>
            <a:endCxn id="80" idx="1"/>
          </p:cNvCxnSpPr>
          <p:nvPr/>
        </p:nvCxnSpPr>
        <p:spPr>
          <a:xfrm flipV="1">
            <a:off x="6209696" y="5041095"/>
            <a:ext cx="463941" cy="1748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B0B53FB6-228F-4121-9CA5-1CC28DD04FB4}"/>
              </a:ext>
            </a:extLst>
          </p:cNvPr>
          <p:cNvCxnSpPr>
            <a:cxnSpLocks/>
            <a:stCxn id="80" idx="3"/>
            <a:endCxn id="81" idx="2"/>
          </p:cNvCxnSpPr>
          <p:nvPr/>
        </p:nvCxnSpPr>
        <p:spPr>
          <a:xfrm flipV="1">
            <a:off x="7393717" y="5037112"/>
            <a:ext cx="468762" cy="39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8DA6F1A-BF31-48ED-991C-BD94A53CC71D}"/>
              </a:ext>
            </a:extLst>
          </p:cNvPr>
          <p:cNvGrpSpPr/>
          <p:nvPr/>
        </p:nvGrpSpPr>
        <p:grpSpPr>
          <a:xfrm>
            <a:off x="6673637" y="4789067"/>
            <a:ext cx="720080" cy="504056"/>
            <a:chOff x="7125611" y="5321992"/>
            <a:chExt cx="720080" cy="50405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8D327E0-115F-4AE8-9EDB-0D942C47999A}"/>
                </a:ext>
              </a:extLst>
            </p:cNvPr>
            <p:cNvSpPr/>
            <p:nvPr/>
          </p:nvSpPr>
          <p:spPr>
            <a:xfrm>
              <a:off x="7125611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6" name="텍스트 상자 60">
              <a:extLst>
                <a:ext uri="{FF2B5EF4-FFF2-40B4-BE49-F238E27FC236}">
                  <a16:creationId xmlns:a16="http://schemas.microsoft.com/office/drawing/2014/main" id="{1B934518-6CBB-47AF-9A0A-06E960EEE4B8}"/>
                </a:ext>
              </a:extLst>
            </p:cNvPr>
            <p:cNvSpPr txBox="1"/>
            <p:nvPr/>
          </p:nvSpPr>
          <p:spPr>
            <a:xfrm>
              <a:off x="7330836" y="5357549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h</a:t>
              </a:r>
              <a:r>
                <a:rPr kumimoji="1" lang="en-US" altLang="ko-KR" baseline="-25000" dirty="0" err="1"/>
                <a:t>t</a:t>
              </a:r>
              <a:endParaRPr kumimoji="1" lang="ko-KR" altLang="en-US" baseline="-250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E8805A-4F25-4975-A4D6-12DAE87C6499}"/>
              </a:ext>
            </a:extLst>
          </p:cNvPr>
          <p:cNvGrpSpPr/>
          <p:nvPr/>
        </p:nvGrpSpPr>
        <p:grpSpPr>
          <a:xfrm>
            <a:off x="6677145" y="5742448"/>
            <a:ext cx="720080" cy="504056"/>
            <a:chOff x="5937479" y="5321992"/>
            <a:chExt cx="720080" cy="504056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D6900A5-F18D-4B6A-B1D6-B41568A79EF4}"/>
                </a:ext>
              </a:extLst>
            </p:cNvPr>
            <p:cNvSpPr/>
            <p:nvPr/>
          </p:nvSpPr>
          <p:spPr>
            <a:xfrm>
              <a:off x="5937479" y="5321992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8" name="텍스트 상자 60">
              <a:extLst>
                <a:ext uri="{FF2B5EF4-FFF2-40B4-BE49-F238E27FC236}">
                  <a16:creationId xmlns:a16="http://schemas.microsoft.com/office/drawing/2014/main" id="{92BC36E9-7978-42EC-AC0E-D8A44EA55D9E}"/>
                </a:ext>
              </a:extLst>
            </p:cNvPr>
            <p:cNvSpPr txBox="1"/>
            <p:nvPr/>
          </p:nvSpPr>
          <p:spPr>
            <a:xfrm>
              <a:off x="6043329" y="5389354"/>
              <a:ext cx="570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h</a:t>
              </a:r>
              <a:r>
                <a:rPr kumimoji="1" lang="en-US" altLang="ko-KR" baseline="-25000" dirty="0"/>
                <a:t>t-1</a:t>
              </a:r>
              <a:endParaRPr kumimoji="1" lang="ko-KR" altLang="en-US" baseline="-25000" dirty="0"/>
            </a:p>
          </p:txBody>
        </p:sp>
      </p:grp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6DDF59E-8F27-4E27-89DB-624F340A55A8}"/>
              </a:ext>
            </a:extLst>
          </p:cNvPr>
          <p:cNvCxnSpPr>
            <a:cxnSpLocks/>
            <a:stCxn id="87" idx="0"/>
            <a:endCxn id="80" idx="2"/>
          </p:cNvCxnSpPr>
          <p:nvPr/>
        </p:nvCxnSpPr>
        <p:spPr>
          <a:xfrm flipH="1" flipV="1">
            <a:off x="7033677" y="5293123"/>
            <a:ext cx="3508" cy="44932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47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06144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Connections form cycles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en-US" altLang="ko-KR" dirty="0"/>
              <a:t>𝒙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input at time 𝒕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at time 𝒕</a:t>
            </a:r>
          </a:p>
          <a:p>
            <a:pPr lvl="1"/>
            <a:r>
              <a:rPr kumimoji="1" lang="en-US" altLang="ko-KR" dirty="0"/>
              <a:t>𝒇: is an activation function </a:t>
            </a:r>
          </a:p>
          <a:p>
            <a:pPr lvl="1"/>
            <a:r>
              <a:rPr kumimoji="1" lang="en-US" altLang="ko-KR" dirty="0"/>
              <a:t>U, V, W: network parameters </a:t>
            </a:r>
          </a:p>
          <a:p>
            <a:pPr lvl="2"/>
            <a:r>
              <a:rPr kumimoji="1" lang="en-US" altLang="ko-KR" dirty="0"/>
              <a:t>RNN shares the same parameters across all time steps</a:t>
            </a:r>
          </a:p>
          <a:p>
            <a:pPr lvl="1"/>
            <a:r>
              <a:rPr kumimoji="1" lang="en-US" altLang="ko-KR" i="1" dirty="0"/>
              <a:t>g</a:t>
            </a:r>
            <a:r>
              <a:rPr kumimoji="1" lang="en-US" altLang="ko-KR" dirty="0"/>
              <a:t>: activation function for the output layer</a:t>
            </a:r>
          </a:p>
          <a:p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406854-E484-4872-9228-000E95DD4E9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38E5EE5-3B5A-4841-9288-11255D4F1DD8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1" name="텍스트 상자 6">
              <a:extLst>
                <a:ext uri="{FF2B5EF4-FFF2-40B4-BE49-F238E27FC236}">
                  <a16:creationId xmlns:a16="http://schemas.microsoft.com/office/drawing/2014/main" id="{9734A298-14B0-4D5F-AFAE-7476FB7F9D02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003BA0-4201-4307-925F-AF0AAFD670BF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6CAB5B-0092-4F72-9C56-29F460D8B2C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1A0C6B1-C703-4CF6-91D5-B30068B09CF1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6" name="텍스트 상자 22">
              <a:extLst>
                <a:ext uri="{FF2B5EF4-FFF2-40B4-BE49-F238E27FC236}">
                  <a16:creationId xmlns:a16="http://schemas.microsoft.com/office/drawing/2014/main" id="{CC1C9CFE-9F6D-4FAF-8A13-D2967702F54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0B94FB8-6523-4DE8-84F0-A2850C51AB4E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6E18E9E-FCD9-4E32-8328-0B5F3400DE06}"/>
              </a:ext>
            </a:extLst>
          </p:cNvPr>
          <p:cNvCxnSpPr>
            <a:stCxn id="32" idx="0"/>
            <a:endCxn id="3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텍스트 상자 60">
            <a:extLst>
              <a:ext uri="{FF2B5EF4-FFF2-40B4-BE49-F238E27FC236}">
                <a16:creationId xmlns:a16="http://schemas.microsoft.com/office/drawing/2014/main" id="{04796DD7-AAB7-4C79-8E46-57BFC3E70AE6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7A1696B-C563-4562-B24D-B222AB4F1335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텍스트 상자 60">
            <a:extLst>
              <a:ext uri="{FF2B5EF4-FFF2-40B4-BE49-F238E27FC236}">
                <a16:creationId xmlns:a16="http://schemas.microsoft.com/office/drawing/2014/main" id="{A5A5235D-BA61-43B2-9F65-F3FA0BD67415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D7A151E-8494-4E82-9CDE-A51ADD6CA28F}"/>
              </a:ext>
            </a:extLst>
          </p:cNvPr>
          <p:cNvCxnSpPr>
            <a:cxnSpLocks/>
            <a:stCxn id="41" idx="3"/>
            <a:endCxn id="32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D0E0DE04-B0C5-43EF-B86E-EA5FA17EC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63807D4E-CC14-4278-8D7E-9B19FB324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EA839FDF-FFCD-4D70-AAF0-E6A01113D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2810B5F-5A27-4FF1-9478-0F9830E85519}"/>
              </a:ext>
            </a:extLst>
          </p:cNvPr>
          <p:cNvSpPr txBox="1"/>
          <p:nvPr/>
        </p:nvSpPr>
        <p:spPr>
          <a:xfrm>
            <a:off x="3531874" y="270414"/>
            <a:ext cx="5612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전반적으로 </a:t>
            </a:r>
            <a:r>
              <a:rPr lang="en-US" altLang="ko-KR" dirty="0">
                <a:solidFill>
                  <a:srgbClr val="FF0000"/>
                </a:solidFill>
              </a:rPr>
              <a:t>RNN</a:t>
            </a:r>
            <a:r>
              <a:rPr lang="ko-KR" altLang="en-US" dirty="0">
                <a:solidFill>
                  <a:srgbClr val="FF0000"/>
                </a:solidFill>
              </a:rPr>
              <a:t>에서는 </a:t>
            </a:r>
            <a:r>
              <a:rPr lang="en-US" altLang="ko-KR" dirty="0">
                <a:solidFill>
                  <a:srgbClr val="FF0000"/>
                </a:solidFill>
              </a:rPr>
              <a:t>Parameter</a:t>
            </a:r>
            <a:r>
              <a:rPr lang="ko-KR" altLang="en-US" dirty="0">
                <a:solidFill>
                  <a:srgbClr val="FF0000"/>
                </a:solidFill>
              </a:rPr>
              <a:t>를</a:t>
            </a:r>
            <a:r>
              <a:rPr lang="en-US" altLang="ko-KR" dirty="0">
                <a:solidFill>
                  <a:srgbClr val="FF0000"/>
                </a:solidFill>
              </a:rPr>
              <a:t> Share</a:t>
            </a:r>
            <a:r>
              <a:rPr lang="ko-KR" altLang="en-US" dirty="0">
                <a:solidFill>
                  <a:srgbClr val="FF0000"/>
                </a:solidFill>
              </a:rPr>
              <a:t>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Encoder, Decoder </a:t>
            </a:r>
            <a:r>
              <a:rPr lang="ko-KR" altLang="en-US" dirty="0">
                <a:solidFill>
                  <a:srgbClr val="FF0000"/>
                </a:solidFill>
              </a:rPr>
              <a:t>파트는 나눠서 </a:t>
            </a:r>
            <a:r>
              <a:rPr lang="en-US" altLang="ko-KR" dirty="0">
                <a:solidFill>
                  <a:srgbClr val="FF0000"/>
                </a:solidFill>
              </a:rPr>
              <a:t>Share</a:t>
            </a:r>
            <a:r>
              <a:rPr lang="ko-KR" altLang="en-US" dirty="0">
                <a:solidFill>
                  <a:srgbClr val="FF0000"/>
                </a:solidFill>
              </a:rPr>
              <a:t>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en-US" altLang="ko-KR" dirty="0" err="1">
                <a:solidFill>
                  <a:srgbClr val="FF0000"/>
                </a:solidFill>
              </a:rPr>
              <a:t>Encdoer</a:t>
            </a:r>
            <a:r>
              <a:rPr lang="en-US" altLang="ko-KR" dirty="0">
                <a:solidFill>
                  <a:srgbClr val="FF0000"/>
                </a:solidFill>
              </a:rPr>
              <a:t>, Decoder </a:t>
            </a:r>
            <a:r>
              <a:rPr lang="ko-KR" altLang="en-US" dirty="0" err="1">
                <a:solidFill>
                  <a:srgbClr val="FF0000"/>
                </a:solidFill>
              </a:rPr>
              <a:t>파트의구조</a:t>
            </a:r>
            <a:r>
              <a:rPr lang="en-US" altLang="ko-KR" dirty="0">
                <a:solidFill>
                  <a:srgbClr val="FF0000"/>
                </a:solidFill>
              </a:rPr>
              <a:t> (</a:t>
            </a:r>
            <a:r>
              <a:rPr lang="ko-KR" altLang="en-US" dirty="0">
                <a:solidFill>
                  <a:srgbClr val="FF0000"/>
                </a:solidFill>
              </a:rPr>
              <a:t>노드 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가 같을 필요는 없다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결국 </a:t>
            </a:r>
            <a:r>
              <a:rPr lang="en-US" altLang="ko-KR" dirty="0">
                <a:solidFill>
                  <a:srgbClr val="FF0000"/>
                </a:solidFill>
              </a:rPr>
              <a:t>Vector </a:t>
            </a:r>
            <a:r>
              <a:rPr lang="ko-KR" altLang="en-US" dirty="0">
                <a:solidFill>
                  <a:srgbClr val="FF0000"/>
                </a:solidFill>
              </a:rPr>
              <a:t>차원이 입력 차원 보다 작아지면</a:t>
            </a:r>
            <a:r>
              <a:rPr lang="en-US" altLang="ko-KR" dirty="0">
                <a:solidFill>
                  <a:srgbClr val="FF0000"/>
                </a:solidFill>
              </a:rPr>
              <a:t>, Encoder-Decoder </a:t>
            </a:r>
            <a:r>
              <a:rPr lang="ko-KR" altLang="en-US" dirty="0">
                <a:solidFill>
                  <a:srgbClr val="FF0000"/>
                </a:solidFill>
              </a:rPr>
              <a:t>제약 조건을 만족한다고 할 수 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79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34F9104-AF1E-4962-A0FF-1CCB393EC178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A9DDAB6-9B73-4172-BAAA-B490073A72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28" name="텍스트 상자 6">
              <a:extLst>
                <a:ext uri="{FF2B5EF4-FFF2-40B4-BE49-F238E27FC236}">
                  <a16:creationId xmlns:a16="http://schemas.microsoft.com/office/drawing/2014/main" id="{4DC899CE-CD4C-446E-BED0-7509EE6E402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4A5B82-7407-4EDD-90C9-0ABF5D19F5EB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75B641D-1CBC-4DA1-AEAE-A9AC22ABF3AA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B75CF23-76FC-4830-8C05-27D65881B837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22">
              <a:extLst>
                <a:ext uri="{FF2B5EF4-FFF2-40B4-BE49-F238E27FC236}">
                  <a16:creationId xmlns:a16="http://schemas.microsoft.com/office/drawing/2014/main" id="{71C26381-290A-4227-A3FC-3C81C6F8D4C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3428B9E-BB8B-4845-8178-AC002839E976}"/>
              </a:ext>
            </a:extLst>
          </p:cNvPr>
          <p:cNvCxnSpPr>
            <a:stCxn id="27" idx="0"/>
            <a:endCxn id="29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0191FDB-8DFA-48FB-93AC-54C0524CB12A}"/>
              </a:ext>
            </a:extLst>
          </p:cNvPr>
          <p:cNvCxnSpPr>
            <a:stCxn id="29" idx="0"/>
            <a:endCxn id="3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텍스트 상자 60">
            <a:extLst>
              <a:ext uri="{FF2B5EF4-FFF2-40B4-BE49-F238E27FC236}">
                <a16:creationId xmlns:a16="http://schemas.microsoft.com/office/drawing/2014/main" id="{AC5E6D5A-9F53-4582-8442-5CDBD3427F8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0207942-2D07-4BBF-962F-B2006F891C0B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텍스트 상자 60">
            <a:extLst>
              <a:ext uri="{FF2B5EF4-FFF2-40B4-BE49-F238E27FC236}">
                <a16:creationId xmlns:a16="http://schemas.microsoft.com/office/drawing/2014/main" id="{31352AEA-4152-45D7-A4D0-7CC6DFC1EC9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5EB062F-8982-4E17-ABA6-4B67E76B5C25}"/>
              </a:ext>
            </a:extLst>
          </p:cNvPr>
          <p:cNvCxnSpPr>
            <a:cxnSpLocks/>
            <a:stCxn id="48" idx="3"/>
            <a:endCxn id="29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">
                <a:extLst>
                  <a:ext uri="{FF2B5EF4-FFF2-40B4-BE49-F238E27FC236}">
                    <a16:creationId xmlns:a16="http://schemas.microsoft.com/office/drawing/2014/main" id="{5AE09F3B-6E09-4534-805B-C38C4B398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CA1E61AA-62FF-49C4-81D4-68DFA9CDF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E94D2865-B441-4993-AE86-9E6762748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">
                <a:extLst>
                  <a:ext uri="{FF2B5EF4-FFF2-40B4-BE49-F238E27FC236}">
                    <a16:creationId xmlns:a16="http://schemas.microsoft.com/office/drawing/2014/main" id="{9DA06153-07F8-4405-9BEB-68CF03631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38880ED-397A-4A55-BB81-646195F98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328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6A826FE-0883-46B3-B40B-3C4FC94078FC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F10E4DE8-E186-416A-8C07-5627CFA09513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9" name="텍스트 상자 6">
              <a:extLst>
                <a:ext uri="{FF2B5EF4-FFF2-40B4-BE49-F238E27FC236}">
                  <a16:creationId xmlns:a16="http://schemas.microsoft.com/office/drawing/2014/main" id="{9146CC60-6741-478E-ACA2-36A4CDE854E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647B78B-ED9B-4877-B9D1-D17FE9F9CBCE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93094D3-7ED3-4591-9F1F-ECA60B540B44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454B7DD0-D481-4F4E-9FAA-02F24DB674B4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57" name="텍스트 상자 22">
              <a:extLst>
                <a:ext uri="{FF2B5EF4-FFF2-40B4-BE49-F238E27FC236}">
                  <a16:creationId xmlns:a16="http://schemas.microsoft.com/office/drawing/2014/main" id="{EF0B5E26-6F0B-4E80-A4A7-A1091A7F8DE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0DFDA2-5D5F-43DA-878B-8D12179B2654}"/>
              </a:ext>
            </a:extLst>
          </p:cNvPr>
          <p:cNvCxnSpPr>
            <a:stCxn id="35" idx="0"/>
            <a:endCxn id="5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7E9C304-6C02-446B-B9B3-43ED9C12B36C}"/>
              </a:ext>
            </a:extLst>
          </p:cNvPr>
          <p:cNvCxnSpPr>
            <a:stCxn id="54" idx="0"/>
            <a:endCxn id="56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텍스트 상자 60">
            <a:extLst>
              <a:ext uri="{FF2B5EF4-FFF2-40B4-BE49-F238E27FC236}">
                <a16:creationId xmlns:a16="http://schemas.microsoft.com/office/drawing/2014/main" id="{B9A61770-A60B-4587-93A7-9935A34CE0F2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C9444A4-150B-4A54-8EA8-282927A4DDD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텍스트 상자 60">
            <a:extLst>
              <a:ext uri="{FF2B5EF4-FFF2-40B4-BE49-F238E27FC236}">
                <a16:creationId xmlns:a16="http://schemas.microsoft.com/office/drawing/2014/main" id="{2AC12993-206F-417D-9F82-D6BDB2287ED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35AD4A-3979-4AF0-A074-054BBCF84B79}"/>
              </a:ext>
            </a:extLst>
          </p:cNvPr>
          <p:cNvCxnSpPr>
            <a:cxnSpLocks/>
            <a:stCxn id="61" idx="3"/>
            <a:endCxn id="5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861AFCB7-3A73-4D05-9606-CE472D5B0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Rectangle 6">
                <a:extLst>
                  <a:ext uri="{FF2B5EF4-FFF2-40B4-BE49-F238E27FC236}">
                    <a16:creationId xmlns:a16="http://schemas.microsoft.com/office/drawing/2014/main" id="{E8A8B229-2271-43F9-83F8-ABADA90B5E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9861E53D-40B2-44C0-82CE-7DEA6BB0B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5">
                <a:extLst>
                  <a:ext uri="{FF2B5EF4-FFF2-40B4-BE49-F238E27FC236}">
                    <a16:creationId xmlns:a16="http://schemas.microsoft.com/office/drawing/2014/main" id="{2F3CC5C8-1E91-4EF8-A326-2A74D8D9C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5">
                <a:extLst>
                  <a:ext uri="{FF2B5EF4-FFF2-40B4-BE49-F238E27FC236}">
                    <a16:creationId xmlns:a16="http://schemas.microsoft.com/office/drawing/2014/main" id="{311EC714-DBF8-44C5-A194-A7236163E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2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37520" y="458942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EECFC71-0492-4678-9956-BCFBC5C281B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7EEA4657-36F4-490B-8B61-050CBB158BC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9" name="텍스트 상자 6">
              <a:extLst>
                <a:ext uri="{FF2B5EF4-FFF2-40B4-BE49-F238E27FC236}">
                  <a16:creationId xmlns:a16="http://schemas.microsoft.com/office/drawing/2014/main" id="{056D93C3-BDF2-4642-9B16-86F39F024157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113853-AF43-4825-8344-42097DBBD5F0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EAE3B88-A780-4A38-A5ED-A1F5E1CD0AB7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220D1B1-B818-4F57-8CCC-3A0765BB844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5" name="텍스트 상자 22">
              <a:extLst>
                <a:ext uri="{FF2B5EF4-FFF2-40B4-BE49-F238E27FC236}">
                  <a16:creationId xmlns:a16="http://schemas.microsoft.com/office/drawing/2014/main" id="{CD25E1FF-1B08-45EA-837F-66442C793953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209DD0E-02BA-45AE-9C6B-E761FE57167F}"/>
              </a:ext>
            </a:extLst>
          </p:cNvPr>
          <p:cNvCxnSpPr>
            <a:stCxn id="68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812B449-ACE0-42F0-93EB-3D39C8ED3DCE}"/>
              </a:ext>
            </a:extLst>
          </p:cNvPr>
          <p:cNvCxnSpPr>
            <a:stCxn id="70" idx="0"/>
            <a:endCxn id="74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텍스트 상자 60">
            <a:extLst>
              <a:ext uri="{FF2B5EF4-FFF2-40B4-BE49-F238E27FC236}">
                <a16:creationId xmlns:a16="http://schemas.microsoft.com/office/drawing/2014/main" id="{8306E3C9-F245-4570-A031-7CE0955ECCF0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2F1D3F-6694-4970-839D-BEC13066C9D0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0" name="텍스트 상자 60">
            <a:extLst>
              <a:ext uri="{FF2B5EF4-FFF2-40B4-BE49-F238E27FC236}">
                <a16:creationId xmlns:a16="http://schemas.microsoft.com/office/drawing/2014/main" id="{5020F781-B1F9-49AC-B15F-1F57F31B3A74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9D50AF9-2F48-45CC-85E2-76CDA9FCEC1D}"/>
              </a:ext>
            </a:extLst>
          </p:cNvPr>
          <p:cNvCxnSpPr>
            <a:cxnSpLocks/>
            <a:stCxn id="79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Rectangle 5">
                <a:extLst>
                  <a:ext uri="{FF2B5EF4-FFF2-40B4-BE49-F238E27FC236}">
                    <a16:creationId xmlns:a16="http://schemas.microsoft.com/office/drawing/2014/main" id="{A4AED07C-6D68-4DBB-9A6C-70DCCF33F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Rectangle 6">
                <a:extLst>
                  <a:ext uri="{FF2B5EF4-FFF2-40B4-BE49-F238E27FC236}">
                    <a16:creationId xmlns:a16="http://schemas.microsoft.com/office/drawing/2014/main" id="{A577C348-F736-431B-A8D7-7AE07F944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6">
                <a:extLst>
                  <a:ext uri="{FF2B5EF4-FFF2-40B4-BE49-F238E27FC236}">
                    <a16:creationId xmlns:a16="http://schemas.microsoft.com/office/drawing/2014/main" id="{5897C56C-1685-4C88-B5A2-C675C9021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BAA19173-B976-4AE7-A564-EDE6FE4B7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5">
                <a:extLst>
                  <a:ext uri="{FF2B5EF4-FFF2-40B4-BE49-F238E27FC236}">
                    <a16:creationId xmlns:a16="http://schemas.microsoft.com/office/drawing/2014/main" id="{716212A2-65FB-4C38-9C9A-EAE8AC3BF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05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72000" y="460524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4F1A13A-91A7-4322-992A-AB37759D25E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4B8AC1A1-4DC7-4F16-B184-AF0C40FB25A4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텍스트 상자 6">
              <a:extLst>
                <a:ext uri="{FF2B5EF4-FFF2-40B4-BE49-F238E27FC236}">
                  <a16:creationId xmlns:a16="http://schemas.microsoft.com/office/drawing/2014/main" id="{22FF9677-3C20-475E-900A-8FD9852DE4CC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0B8A745-0A57-4B12-8C47-D4975D9CD41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8FB008B-FD1B-405B-9FFE-3D4077BF1E58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1E6B6678-FA75-4173-9E56-655A9B09E7B8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6" name="텍스트 상자 22">
              <a:extLst>
                <a:ext uri="{FF2B5EF4-FFF2-40B4-BE49-F238E27FC236}">
                  <a16:creationId xmlns:a16="http://schemas.microsoft.com/office/drawing/2014/main" id="{75C4DBCE-5183-418B-A72B-2C0898B4BB4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6E1C387-7955-4ADC-9A63-98F07D91C660}"/>
              </a:ext>
            </a:extLst>
          </p:cNvPr>
          <p:cNvCxnSpPr>
            <a:stCxn id="60" idx="0"/>
            <a:endCxn id="63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2469E6B-F739-446C-A2A5-FA94310D7B19}"/>
              </a:ext>
            </a:extLst>
          </p:cNvPr>
          <p:cNvCxnSpPr>
            <a:stCxn id="63" idx="0"/>
            <a:endCxn id="75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60">
            <a:extLst>
              <a:ext uri="{FF2B5EF4-FFF2-40B4-BE49-F238E27FC236}">
                <a16:creationId xmlns:a16="http://schemas.microsoft.com/office/drawing/2014/main" id="{33384A56-727A-444F-B63C-38B0ED0AB41D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A6004FD-5B74-4D32-92F2-F6DBEB85EC82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60">
            <a:extLst>
              <a:ext uri="{FF2B5EF4-FFF2-40B4-BE49-F238E27FC236}">
                <a16:creationId xmlns:a16="http://schemas.microsoft.com/office/drawing/2014/main" id="{3495C7C7-6F27-4096-AA2C-AD3F9C3A06D8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D0E44E5-8AE2-4F0F-8A76-E34105A3AC03}"/>
              </a:ext>
            </a:extLst>
          </p:cNvPr>
          <p:cNvCxnSpPr>
            <a:cxnSpLocks/>
            <a:stCxn id="81" idx="3"/>
            <a:endCxn id="63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C71A4C19-8688-45CD-854C-B4B44CE61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Rectangle 6">
                <a:extLst>
                  <a:ext uri="{FF2B5EF4-FFF2-40B4-BE49-F238E27FC236}">
                    <a16:creationId xmlns:a16="http://schemas.microsoft.com/office/drawing/2014/main" id="{6F7F1005-F20E-495B-9ECF-7524806F54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6">
                <a:extLst>
                  <a:ext uri="{FF2B5EF4-FFF2-40B4-BE49-F238E27FC236}">
                    <a16:creationId xmlns:a16="http://schemas.microsoft.com/office/drawing/2014/main" id="{639DE76E-B98C-40BC-9A4D-F61F134F7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2F3FC2FF-1222-4351-B7B7-90BE54D424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A53370AB-9DCE-4BAD-ABC7-5082E3E97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014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Contents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</a:p>
          <a:p>
            <a:r>
              <a:rPr kumimoji="1" lang="en-US" altLang="ko-KR" dirty="0"/>
              <a:t>Long Short-Term Memory (LSTM)</a:t>
            </a:r>
          </a:p>
          <a:p>
            <a:r>
              <a:rPr kumimoji="1" lang="en-US" altLang="ko-KR" dirty="0"/>
              <a:t>Attention Model</a:t>
            </a:r>
          </a:p>
        </p:txBody>
      </p:sp>
    </p:spTree>
    <p:extLst>
      <p:ext uri="{BB962C8B-B14F-4D97-AF65-F5344CB8AC3E}">
        <p14:creationId xmlns:p14="http://schemas.microsoft.com/office/powerpoint/2010/main" val="1595491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24128" y="461844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AD2FD4E-07A4-4466-8CC7-EBFE1DA47C0D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B02B241-09BB-4B1A-B5EF-3313B627A6C7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3" name="텍스트 상자 6">
              <a:extLst>
                <a:ext uri="{FF2B5EF4-FFF2-40B4-BE49-F238E27FC236}">
                  <a16:creationId xmlns:a16="http://schemas.microsoft.com/office/drawing/2014/main" id="{E133DB85-9CEB-4412-800D-C1908448961A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B822C31-E886-465D-BBAB-7C0A788D0032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FC12420-0945-47F5-8811-3E1E72AB6240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24A854E-5CB3-4BDD-9D68-09A4FC82B47F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2" name="텍스트 상자 22">
              <a:extLst>
                <a:ext uri="{FF2B5EF4-FFF2-40B4-BE49-F238E27FC236}">
                  <a16:creationId xmlns:a16="http://schemas.microsoft.com/office/drawing/2014/main" id="{917E25D7-641B-49E8-B442-53EB39B9F6D7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85D2C8E-8BD0-4643-80C1-E458F44F8FAE}"/>
              </a:ext>
            </a:extLst>
          </p:cNvPr>
          <p:cNvCxnSpPr>
            <a:stCxn id="62" idx="0"/>
            <a:endCxn id="64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FAB979B-BE35-49FE-95DF-A5AC35B9E5C9}"/>
              </a:ext>
            </a:extLst>
          </p:cNvPr>
          <p:cNvCxnSpPr>
            <a:stCxn id="64" idx="0"/>
            <a:endCxn id="71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텍스트 상자 60">
            <a:extLst>
              <a:ext uri="{FF2B5EF4-FFF2-40B4-BE49-F238E27FC236}">
                <a16:creationId xmlns:a16="http://schemas.microsoft.com/office/drawing/2014/main" id="{75CA89B5-7C77-42E6-8CB3-E88D0F8B2BBB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942F1AE-44FE-47DF-ABC5-B000756608A3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텍스트 상자 60">
            <a:extLst>
              <a:ext uri="{FF2B5EF4-FFF2-40B4-BE49-F238E27FC236}">
                <a16:creationId xmlns:a16="http://schemas.microsoft.com/office/drawing/2014/main" id="{86D2F76C-3D95-45D9-AAA4-479EF17EE732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7991F08-13A3-4629-B324-AB659865EAEC}"/>
              </a:ext>
            </a:extLst>
          </p:cNvPr>
          <p:cNvCxnSpPr>
            <a:cxnSpLocks/>
            <a:stCxn id="88" idx="3"/>
            <a:endCxn id="64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5">
                <a:extLst>
                  <a:ext uri="{FF2B5EF4-FFF2-40B4-BE49-F238E27FC236}">
                    <a16:creationId xmlns:a16="http://schemas.microsoft.com/office/drawing/2014/main" id="{FC205035-0EF1-473A-AB6D-C0D47B766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Rectangle 6">
                <a:extLst>
                  <a:ext uri="{FF2B5EF4-FFF2-40B4-BE49-F238E27FC236}">
                    <a16:creationId xmlns:a16="http://schemas.microsoft.com/office/drawing/2014/main" id="{62D6A2B1-C5C0-4BD4-A1DE-B9155B4FB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87713E7D-EC8E-40FF-BB68-87572E8E8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DA1C265E-BFFB-4451-8BB6-A47CB015D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5">
                <a:extLst>
                  <a:ext uri="{FF2B5EF4-FFF2-40B4-BE49-F238E27FC236}">
                    <a16:creationId xmlns:a16="http://schemas.microsoft.com/office/drawing/2014/main" id="{55593C91-A650-48D0-9EDF-BEFE346E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862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57474" y="419346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1853" y="42033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73498" y="46255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59" name="직선 화살표 연결선 58"/>
          <p:cNvCxnSpPr>
            <a:stCxn id="74" idx="3"/>
            <a:endCxn id="87" idx="1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FEFDFCF1-8742-4FBC-BA30-F2442216F891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13EF608-3931-4625-BC21-981D25AEC0F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텍스트 상자 6">
              <a:extLst>
                <a:ext uri="{FF2B5EF4-FFF2-40B4-BE49-F238E27FC236}">
                  <a16:creationId xmlns:a16="http://schemas.microsoft.com/office/drawing/2014/main" id="{98C129A2-3433-4B1D-B347-FEC4FBB190A0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4345CC-CC5B-4DE5-AACC-6551E179EB71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EC44E4D-A481-4633-8DE6-21A79CB20232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4AF62B6-1B3E-4675-9CD9-A58915A6466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8" name="텍스트 상자 22">
              <a:extLst>
                <a:ext uri="{FF2B5EF4-FFF2-40B4-BE49-F238E27FC236}">
                  <a16:creationId xmlns:a16="http://schemas.microsoft.com/office/drawing/2014/main" id="{8F0F40EB-C25F-446D-9E67-DDB45F89186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BF4C8CB-344C-42FD-8F35-DFCA65E2737E}"/>
              </a:ext>
            </a:extLst>
          </p:cNvPr>
          <p:cNvCxnSpPr>
            <a:stCxn id="64" idx="0"/>
            <a:endCxn id="70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B3830F-4B02-481E-857A-0D419AAF057B}"/>
              </a:ext>
            </a:extLst>
          </p:cNvPr>
          <p:cNvCxnSpPr>
            <a:stCxn id="70" idx="0"/>
            <a:endCxn id="7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텍스트 상자 60">
            <a:extLst>
              <a:ext uri="{FF2B5EF4-FFF2-40B4-BE49-F238E27FC236}">
                <a16:creationId xmlns:a16="http://schemas.microsoft.com/office/drawing/2014/main" id="{5A10C65B-17EA-40A2-B532-ADB8EBE7FC3F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E8CBAE9-283D-4344-8169-8EEAE193EAC1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텍스트 상자 60">
            <a:extLst>
              <a:ext uri="{FF2B5EF4-FFF2-40B4-BE49-F238E27FC236}">
                <a16:creationId xmlns:a16="http://schemas.microsoft.com/office/drawing/2014/main" id="{AE217F55-E7AE-414B-9BC1-8702DDCF7CE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4E485CA-0C97-488A-BCCA-DD4E99F149B7}"/>
              </a:ext>
            </a:extLst>
          </p:cNvPr>
          <p:cNvCxnSpPr>
            <a:cxnSpLocks/>
            <a:stCxn id="83" idx="3"/>
            <a:endCxn id="70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5">
                <a:extLst>
                  <a:ext uri="{FF2B5EF4-FFF2-40B4-BE49-F238E27FC236}">
                    <a16:creationId xmlns:a16="http://schemas.microsoft.com/office/drawing/2014/main" id="{44E43BD2-5B08-4B2E-88D5-9FA2CE9DF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51F2494B-8533-478F-8518-DDC3C1D077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Rectangle 6">
                <a:extLst>
                  <a:ext uri="{FF2B5EF4-FFF2-40B4-BE49-F238E27FC236}">
                    <a16:creationId xmlns:a16="http://schemas.microsoft.com/office/drawing/2014/main" id="{E2565AC6-F5F2-4236-A0EA-F6D8B4D02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E6492FF8-DFD0-4615-B309-524A8E6D6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Rectangle 5">
                <a:extLst>
                  <a:ext uri="{FF2B5EF4-FFF2-40B4-BE49-F238E27FC236}">
                    <a16:creationId xmlns:a16="http://schemas.microsoft.com/office/drawing/2014/main" id="{830C3A6E-2A9C-40ED-9FEA-6DD57FF41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53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69368" y="414417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13747" y="415406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stCxn id="46" idx="0"/>
          </p:cNvCxnSpPr>
          <p:nvPr/>
        </p:nvCxnSpPr>
        <p:spPr>
          <a:xfrm flipV="1">
            <a:off x="2188150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185392" y="457622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21496" y="415737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65875" y="416726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37520" y="458942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55976" y="4173197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00355" y="418308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72000" y="460524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08104" y="418639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52483" y="419628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24128" y="461844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57474" y="419346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1853" y="42033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73498" y="46255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0B061453-E9B4-4677-B396-5B078B3DABAE}"/>
              </a:ext>
            </a:extLst>
          </p:cNvPr>
          <p:cNvGrpSpPr/>
          <p:nvPr/>
        </p:nvGrpSpPr>
        <p:grpSpPr>
          <a:xfrm>
            <a:off x="4355976" y="3356992"/>
            <a:ext cx="432048" cy="432048"/>
            <a:chOff x="4355976" y="3215985"/>
            <a:chExt cx="432048" cy="432048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0CC506D-62A3-4BDF-A395-E2CAEC0A8C4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4" name="텍스트 상자 6">
              <a:extLst>
                <a:ext uri="{FF2B5EF4-FFF2-40B4-BE49-F238E27FC236}">
                  <a16:creationId xmlns:a16="http://schemas.microsoft.com/office/drawing/2014/main" id="{3284BC85-7137-4E44-BF8E-F82CDA5B66C1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6ED5814-51D2-42A3-A4DC-4E88EECFC446}"/>
              </a:ext>
            </a:extLst>
          </p:cNvPr>
          <p:cNvSpPr/>
          <p:nvPr/>
        </p:nvSpPr>
        <p:spPr>
          <a:xfrm>
            <a:off x="4211960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424A1E2-9722-4B4B-90A9-04AF17D5D876}"/>
              </a:ext>
            </a:extLst>
          </p:cNvPr>
          <p:cNvGrpSpPr/>
          <p:nvPr/>
        </p:nvGrpSpPr>
        <p:grpSpPr>
          <a:xfrm>
            <a:off x="4353218" y="1628800"/>
            <a:ext cx="432048" cy="432048"/>
            <a:chOff x="4353218" y="1748201"/>
            <a:chExt cx="432048" cy="43204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3A4A6033-FD41-473B-B663-F676A9D36EFE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98" name="텍스트 상자 22">
              <a:extLst>
                <a:ext uri="{FF2B5EF4-FFF2-40B4-BE49-F238E27FC236}">
                  <a16:creationId xmlns:a16="http://schemas.microsoft.com/office/drawing/2014/main" id="{A4EE1821-9B76-4CFD-B14D-8F51E40C764F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C34308AD-74BA-4019-B7F3-777F7CD18025}"/>
              </a:ext>
            </a:extLst>
          </p:cNvPr>
          <p:cNvCxnSpPr>
            <a:stCxn id="84" idx="0"/>
            <a:endCxn id="95" idx="2"/>
          </p:cNvCxnSpPr>
          <p:nvPr/>
        </p:nvCxnSpPr>
        <p:spPr>
          <a:xfrm flipV="1">
            <a:off x="4572000" y="2961395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449C6A76-84F4-4737-86CA-2885C90071E4}"/>
              </a:ext>
            </a:extLst>
          </p:cNvPr>
          <p:cNvCxnSpPr>
            <a:stCxn id="95" idx="0"/>
            <a:endCxn id="97" idx="4"/>
          </p:cNvCxnSpPr>
          <p:nvPr/>
        </p:nvCxnSpPr>
        <p:spPr>
          <a:xfrm flipH="1" flipV="1">
            <a:off x="4569242" y="2060848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텍스트 상자 60">
            <a:extLst>
              <a:ext uri="{FF2B5EF4-FFF2-40B4-BE49-F238E27FC236}">
                <a16:creationId xmlns:a16="http://schemas.microsoft.com/office/drawing/2014/main" id="{8A137FE2-8433-4C9C-9484-14C3A6C00D78}"/>
              </a:ext>
            </a:extLst>
          </p:cNvPr>
          <p:cNvSpPr txBox="1"/>
          <p:nvPr/>
        </p:nvSpPr>
        <p:spPr>
          <a:xfrm>
            <a:off x="4417185" y="24928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B3912B3-19F9-456A-B072-40CCCE3A9A5F}"/>
              </a:ext>
            </a:extLst>
          </p:cNvPr>
          <p:cNvSpPr/>
          <p:nvPr/>
        </p:nvSpPr>
        <p:spPr>
          <a:xfrm>
            <a:off x="2915816" y="245733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텍스트 상자 60">
            <a:extLst>
              <a:ext uri="{FF2B5EF4-FFF2-40B4-BE49-F238E27FC236}">
                <a16:creationId xmlns:a16="http://schemas.microsoft.com/office/drawing/2014/main" id="{2D1BFF64-E72B-4C7F-87B6-3D033C22A266}"/>
              </a:ext>
            </a:extLst>
          </p:cNvPr>
          <p:cNvSpPr txBox="1"/>
          <p:nvPr/>
        </p:nvSpPr>
        <p:spPr>
          <a:xfrm>
            <a:off x="3059832" y="2524701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08E8F0B-980F-4221-AE02-BA6D07A853FE}"/>
              </a:ext>
            </a:extLst>
          </p:cNvPr>
          <p:cNvCxnSpPr>
            <a:cxnSpLocks/>
            <a:stCxn id="102" idx="3"/>
            <a:endCxn id="95" idx="1"/>
          </p:cNvCxnSpPr>
          <p:nvPr/>
        </p:nvCxnSpPr>
        <p:spPr>
          <a:xfrm>
            <a:off x="3635896" y="2709367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364A3795-8A49-4345-A16D-1E3181A141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391210"/>
                <a:ext cx="2403287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/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Rectangle 6">
                <a:extLst>
                  <a:ext uri="{FF2B5EF4-FFF2-40B4-BE49-F238E27FC236}">
                    <a16:creationId xmlns:a16="http://schemas.microsoft.com/office/drawing/2014/main" id="{5D0B4409-1BB4-4469-8C24-6D37A8913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74" y="2776729"/>
                <a:ext cx="1458669" cy="369332"/>
              </a:xfrm>
              <a:prstGeom prst="rect">
                <a:avLst/>
              </a:prstGeom>
              <a:blipFill>
                <a:blip r:embed="rId4"/>
                <a:stretch>
                  <a:fillRect t="-120000" r="-34167" b="-18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/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Rectangle 6">
                <a:extLst>
                  <a:ext uri="{FF2B5EF4-FFF2-40B4-BE49-F238E27FC236}">
                    <a16:creationId xmlns:a16="http://schemas.microsoft.com/office/drawing/2014/main" id="{0A9539E7-EED4-48C7-904C-D92ED809C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26" y="2060848"/>
                <a:ext cx="4003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27DAF82E-24B4-4E64-BB05-7897C250B2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340035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5">
                <a:extLst>
                  <a:ext uri="{FF2B5EF4-FFF2-40B4-BE49-F238E27FC236}">
                    <a16:creationId xmlns:a16="http://schemas.microsoft.com/office/drawing/2014/main" id="{A1010AE1-C461-4174-88AE-2C85C7EFC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393" y="2987660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05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</a:t>
            </a:r>
          </a:p>
          <a:p>
            <a:pPr lvl="1"/>
            <a:r>
              <a:rPr kumimoji="1" lang="en-US" altLang="ko-KR" i="1" dirty="0"/>
              <a:t>x</a:t>
            </a:r>
            <a:r>
              <a:rPr kumimoji="1" lang="en-US" altLang="ko-KR" baseline="-25000" dirty="0"/>
              <a:t>1</a:t>
            </a:r>
            <a:r>
              <a:rPr kumimoji="1" lang="en-US" altLang="ko-KR" dirty="0"/>
              <a:t>~</a:t>
            </a:r>
            <a:r>
              <a:rPr kumimoji="1" lang="en-US" altLang="ko-KR" i="1" dirty="0"/>
              <a:t>x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are encoded into </a:t>
            </a:r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</a:p>
          <a:p>
            <a:pPr lvl="1"/>
            <a:r>
              <a:rPr kumimoji="1" lang="en-US" altLang="ko-KR" i="1" dirty="0"/>
              <a:t>h</a:t>
            </a:r>
            <a:r>
              <a:rPr kumimoji="1" lang="en-US" altLang="ko-KR" baseline="-25000" dirty="0"/>
              <a:t>t-1</a:t>
            </a:r>
            <a:r>
              <a:rPr kumimoji="1" lang="en-US" altLang="ko-KR" dirty="0"/>
              <a:t> has the information on the past</a:t>
            </a:r>
          </a:p>
          <a:p>
            <a:pPr lvl="1"/>
            <a:r>
              <a:rPr kumimoji="1" lang="en-US" altLang="ko-KR" dirty="0"/>
              <a:t>It is a context to process </a:t>
            </a:r>
            <a:r>
              <a:rPr kumimoji="1" lang="en-US" altLang="ko-KR" i="1" dirty="0" err="1"/>
              <a:t>x</a:t>
            </a:r>
            <a:r>
              <a:rPr kumimoji="1" lang="en-US" altLang="ko-KR" baseline="-25000" dirty="0" err="1"/>
              <a:t>t</a:t>
            </a:r>
            <a:endParaRPr kumimoji="1" lang="en-US" altLang="ko-KR" baseline="-25000" dirty="0"/>
          </a:p>
          <a:p>
            <a:pPr lvl="1"/>
            <a:endParaRPr kumimoji="1" lang="en-US" altLang="ko-KR" baseline="-25000" dirty="0"/>
          </a:p>
          <a:p>
            <a:pPr lvl="1"/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9421" y="459045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23800" y="460034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35405" y="383181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2195445" y="433586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31549" y="460365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75928" y="46135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7533" y="384501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7573" y="434906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5" idx="3"/>
            <a:endCxn id="53" idx="1"/>
          </p:cNvCxnSpPr>
          <p:nvPr/>
        </p:nvCxnSpPr>
        <p:spPr>
          <a:xfrm>
            <a:off x="2555485" y="408383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9756" y="387411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63997" y="391237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66029" y="461947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10408" y="46293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22013" y="386083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82053" y="4364886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8157" y="463267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62536" y="46425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74141" y="387403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34181" y="437808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42093" y="4112858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406364" y="39031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50605" y="394139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stCxn id="53" idx="3"/>
            <a:endCxn id="67" idx="1"/>
          </p:cNvCxnSpPr>
          <p:nvPr/>
        </p:nvCxnSpPr>
        <p:spPr>
          <a:xfrm>
            <a:off x="3707613" y="4097040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7527" y="463974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11906" y="464963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23511" y="388109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64769" y="3171959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09148" y="3181849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83551" y="438515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80793" y="360400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94221" y="4126060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9975" y="394845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3A5243-F160-482C-89E1-D0484BDB4FDE}"/>
              </a:ext>
            </a:extLst>
          </p:cNvPr>
          <p:cNvSpPr txBox="1"/>
          <p:nvPr/>
        </p:nvSpPr>
        <p:spPr>
          <a:xfrm>
            <a:off x="5443264" y="1268894"/>
            <a:ext cx="3335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Shallow RNN</a:t>
            </a:r>
            <a:r>
              <a:rPr lang="ko-KR" altLang="en-US" dirty="0">
                <a:solidFill>
                  <a:srgbClr val="FF0000"/>
                </a:solidFill>
              </a:rPr>
              <a:t>을 써도 괜찮다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왜냐하면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전체적인 관점에서 보면 여러 </a:t>
            </a:r>
            <a:r>
              <a:rPr lang="en-US" altLang="ko-KR" dirty="0">
                <a:solidFill>
                  <a:srgbClr val="FF0000"/>
                </a:solidFill>
              </a:rPr>
              <a:t>Hidden Layer</a:t>
            </a:r>
            <a:r>
              <a:rPr lang="ko-KR" altLang="en-US" dirty="0">
                <a:solidFill>
                  <a:srgbClr val="FF0000"/>
                </a:solidFill>
              </a:rPr>
              <a:t>를 거친 것과 유사한 결과를 가진다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4708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3161E3-7D58-431C-BF91-8C7840499043}"/>
              </a:ext>
            </a:extLst>
          </p:cNvPr>
          <p:cNvGrpSpPr/>
          <p:nvPr/>
        </p:nvGrpSpPr>
        <p:grpSpPr>
          <a:xfrm>
            <a:off x="414614" y="1853160"/>
            <a:ext cx="8308757" cy="2583632"/>
            <a:chOff x="414614" y="1853160"/>
            <a:chExt cx="8308757" cy="2583632"/>
          </a:xfrm>
        </p:grpSpPr>
        <p:sp>
          <p:nvSpPr>
            <p:cNvPr id="59" name="Text Box 7">
              <a:extLst>
                <a:ext uri="{FF2B5EF4-FFF2-40B4-BE49-F238E27FC236}">
                  <a16:creationId xmlns:a16="http://schemas.microsoft.com/office/drawing/2014/main" id="{FC68E927-D6F7-4921-AE2B-81B2A90AF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14" y="2626449"/>
              <a:ext cx="353647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>
                  <a:latin typeface="Arial" panose="020B0604020202020204" pitchFamily="34" charset="0"/>
                </a:rPr>
                <a:t>…</a:t>
              </a:r>
              <a:endParaRPr lang="en-US" altLang="ko-KR" sz="1050"/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70F9F89E-301B-44D4-A1A0-3F1316D3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15" y="2061286"/>
              <a:ext cx="231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D0B2B054-908A-4022-9D68-44D120D67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15" y="2433239"/>
              <a:ext cx="231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83" name="Line 38">
              <a:extLst>
                <a:ext uri="{FF2B5EF4-FFF2-40B4-BE49-F238E27FC236}">
                  <a16:creationId xmlns:a16="http://schemas.microsoft.com/office/drawing/2014/main" id="{59173EFB-5716-4169-ABAE-5F71F731D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15" y="2973718"/>
              <a:ext cx="231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96" name="Text Box 45">
              <a:extLst>
                <a:ext uri="{FF2B5EF4-FFF2-40B4-BE49-F238E27FC236}">
                  <a16:creationId xmlns:a16="http://schemas.microsoft.com/office/drawing/2014/main" id="{3ED25E11-2D27-47B5-B847-7B1511041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40" y="1948084"/>
              <a:ext cx="332763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b="1"/>
                <a:t>x</a:t>
              </a:r>
              <a:r>
                <a:rPr lang="en-US" altLang="ko-KR" sz="1050" b="1" baseline="-25000"/>
                <a:t>1</a:t>
              </a:r>
            </a:p>
          </p:txBody>
        </p:sp>
        <p:sp>
          <p:nvSpPr>
            <p:cNvPr id="97" name="Text Box 46">
              <a:extLst>
                <a:ext uri="{FF2B5EF4-FFF2-40B4-BE49-F238E27FC236}">
                  <a16:creationId xmlns:a16="http://schemas.microsoft.com/office/drawing/2014/main" id="{B45561F0-3D42-405C-9385-CFBFF651A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54" y="2317483"/>
              <a:ext cx="332763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b="1"/>
                <a:t>x</a:t>
              </a:r>
              <a:r>
                <a:rPr lang="en-US" altLang="ko-KR" sz="1050" b="1" baseline="-25000"/>
                <a:t>2</a:t>
              </a:r>
            </a:p>
          </p:txBody>
        </p:sp>
        <p:sp>
          <p:nvSpPr>
            <p:cNvPr id="98" name="Text Box 47">
              <a:extLst>
                <a:ext uri="{FF2B5EF4-FFF2-40B4-BE49-F238E27FC236}">
                  <a16:creationId xmlns:a16="http://schemas.microsoft.com/office/drawing/2014/main" id="{05174403-061F-43F2-BD9D-61E666DC8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54" y="2857962"/>
              <a:ext cx="362351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b="1"/>
                <a:t>x</a:t>
              </a:r>
              <a:r>
                <a:rPr lang="en-US" altLang="ko-KR" sz="1050" b="1" baseline="-25000"/>
                <a:t>m</a:t>
              </a:r>
            </a:p>
          </p:txBody>
        </p:sp>
        <p:sp>
          <p:nvSpPr>
            <p:cNvPr id="104" name="Oval 8">
              <a:extLst>
                <a:ext uri="{FF2B5EF4-FFF2-40B4-BE49-F238E27FC236}">
                  <a16:creationId xmlns:a16="http://schemas.microsoft.com/office/drawing/2014/main" id="{2BC01C3F-D93E-4079-B8C3-3635747FB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80" y="1931166"/>
              <a:ext cx="270665" cy="2706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/>
                <a:t>h</a:t>
              </a:r>
              <a:r>
                <a:rPr lang="en-US" altLang="ko-KR" sz="1050" baseline="-25000" dirty="0"/>
                <a:t>1</a:t>
              </a:r>
              <a:endParaRPr lang="ko-KR" altLang="en-US" sz="1050" baseline="-25000" dirty="0"/>
            </a:p>
          </p:txBody>
        </p:sp>
        <p:cxnSp>
          <p:nvCxnSpPr>
            <p:cNvPr id="105" name="AutoShape 16">
              <a:extLst>
                <a:ext uri="{FF2B5EF4-FFF2-40B4-BE49-F238E27FC236}">
                  <a16:creationId xmlns:a16="http://schemas.microsoft.com/office/drawing/2014/main" id="{3996CBBE-1319-42D2-A3E1-FEA550FD019C}"/>
                </a:ext>
              </a:extLst>
            </p:cNvPr>
            <p:cNvCxnSpPr>
              <a:cxnSpLocks noChangeShapeType="1"/>
              <a:endCxn id="104" idx="2"/>
            </p:cNvCxnSpPr>
            <p:nvPr/>
          </p:nvCxnSpPr>
          <p:spPr bwMode="auto">
            <a:xfrm>
              <a:off x="939774" y="2066473"/>
              <a:ext cx="85540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22">
              <a:extLst>
                <a:ext uri="{FF2B5EF4-FFF2-40B4-BE49-F238E27FC236}">
                  <a16:creationId xmlns:a16="http://schemas.microsoft.com/office/drawing/2014/main" id="{6BE17BEF-357B-4391-B707-6C00EEBE838E}"/>
                </a:ext>
              </a:extLst>
            </p:cNvPr>
            <p:cNvCxnSpPr>
              <a:cxnSpLocks noChangeShapeType="1"/>
              <a:stCxn id="62" idx="1"/>
              <a:endCxn id="104" idx="2"/>
            </p:cNvCxnSpPr>
            <p:nvPr/>
          </p:nvCxnSpPr>
          <p:spPr bwMode="auto">
            <a:xfrm flipV="1">
              <a:off x="905728" y="2066473"/>
              <a:ext cx="889453" cy="3667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26">
              <a:extLst>
                <a:ext uri="{FF2B5EF4-FFF2-40B4-BE49-F238E27FC236}">
                  <a16:creationId xmlns:a16="http://schemas.microsoft.com/office/drawing/2014/main" id="{1AF63868-A0AC-4A99-9FE6-C9AEDB859BF3}"/>
                </a:ext>
              </a:extLst>
            </p:cNvPr>
            <p:cNvCxnSpPr>
              <a:cxnSpLocks noChangeShapeType="1"/>
              <a:stCxn id="83" idx="1"/>
              <a:endCxn id="104" idx="2"/>
            </p:cNvCxnSpPr>
            <p:nvPr/>
          </p:nvCxnSpPr>
          <p:spPr bwMode="auto">
            <a:xfrm flipV="1">
              <a:off x="905728" y="2066473"/>
              <a:ext cx="889453" cy="9072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Oval 9">
              <a:extLst>
                <a:ext uri="{FF2B5EF4-FFF2-40B4-BE49-F238E27FC236}">
                  <a16:creationId xmlns:a16="http://schemas.microsoft.com/office/drawing/2014/main" id="{C058D87E-8764-4C2A-9110-31F128635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80" y="2278635"/>
              <a:ext cx="270665" cy="270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/>
                <a:t>h</a:t>
              </a:r>
              <a:r>
                <a:rPr lang="en-US" altLang="ko-KR" sz="1050" baseline="-25000" dirty="0"/>
                <a:t>2</a:t>
              </a:r>
              <a:endParaRPr lang="ko-KR" altLang="en-US" sz="1050" baseline="-25000" dirty="0"/>
            </a:p>
          </p:txBody>
        </p:sp>
        <p:cxnSp>
          <p:nvCxnSpPr>
            <p:cNvPr id="113" name="AutoShape 17">
              <a:extLst>
                <a:ext uri="{FF2B5EF4-FFF2-40B4-BE49-F238E27FC236}">
                  <a16:creationId xmlns:a16="http://schemas.microsoft.com/office/drawing/2014/main" id="{C96DB6E6-82F5-4761-9308-EB29D58AB466}"/>
                </a:ext>
              </a:extLst>
            </p:cNvPr>
            <p:cNvCxnSpPr>
              <a:cxnSpLocks noChangeShapeType="1"/>
              <a:stCxn id="60" idx="1"/>
              <a:endCxn id="112" idx="2"/>
            </p:cNvCxnSpPr>
            <p:nvPr/>
          </p:nvCxnSpPr>
          <p:spPr bwMode="auto">
            <a:xfrm>
              <a:off x="905728" y="2061286"/>
              <a:ext cx="889453" cy="3526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21">
              <a:extLst>
                <a:ext uri="{FF2B5EF4-FFF2-40B4-BE49-F238E27FC236}">
                  <a16:creationId xmlns:a16="http://schemas.microsoft.com/office/drawing/2014/main" id="{00A4A86D-2645-4F29-920F-98E763070AB7}"/>
                </a:ext>
              </a:extLst>
            </p:cNvPr>
            <p:cNvCxnSpPr>
              <a:cxnSpLocks noChangeShapeType="1"/>
              <a:stCxn id="62" idx="1"/>
              <a:endCxn id="112" idx="2"/>
            </p:cNvCxnSpPr>
            <p:nvPr/>
          </p:nvCxnSpPr>
          <p:spPr bwMode="auto">
            <a:xfrm flipV="1">
              <a:off x="905728" y="2413937"/>
              <a:ext cx="889453" cy="19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25">
              <a:extLst>
                <a:ext uri="{FF2B5EF4-FFF2-40B4-BE49-F238E27FC236}">
                  <a16:creationId xmlns:a16="http://schemas.microsoft.com/office/drawing/2014/main" id="{9BAEB0AF-C8F7-419E-9AEB-E60ECA19DF72}"/>
                </a:ext>
              </a:extLst>
            </p:cNvPr>
            <p:cNvCxnSpPr>
              <a:cxnSpLocks noChangeShapeType="1"/>
              <a:stCxn id="83" idx="1"/>
              <a:endCxn id="112" idx="2"/>
            </p:cNvCxnSpPr>
            <p:nvPr/>
          </p:nvCxnSpPr>
          <p:spPr bwMode="auto">
            <a:xfrm flipV="1">
              <a:off x="905728" y="2413937"/>
              <a:ext cx="889453" cy="5597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Text Box 11">
              <a:extLst>
                <a:ext uri="{FF2B5EF4-FFF2-40B4-BE49-F238E27FC236}">
                  <a16:creationId xmlns:a16="http://schemas.microsoft.com/office/drawing/2014/main" id="{7BD89B4C-63F3-4109-B8CF-5F79F05B9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4332" y="2587376"/>
              <a:ext cx="353647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>
                  <a:latin typeface="Arial" panose="020B0604020202020204" pitchFamily="34" charset="0"/>
                </a:rPr>
                <a:t>…</a:t>
              </a:r>
              <a:endParaRPr lang="en-US" altLang="ko-KR" sz="1050" dirty="0"/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7CF2E40C-1A16-42A4-9332-96AAB191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80" y="2831712"/>
              <a:ext cx="270665" cy="270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 err="1"/>
                <a:t>h</a:t>
              </a:r>
              <a:r>
                <a:rPr lang="en-US" altLang="ko-KR" sz="1050" baseline="-25000" dirty="0" err="1"/>
                <a:t>k</a:t>
              </a:r>
              <a:endParaRPr lang="ko-KR" altLang="en-US" sz="1050" baseline="-25000" dirty="0"/>
            </a:p>
          </p:txBody>
        </p:sp>
        <p:cxnSp>
          <p:nvCxnSpPr>
            <p:cNvPr id="121" name="AutoShape 18">
              <a:extLst>
                <a:ext uri="{FF2B5EF4-FFF2-40B4-BE49-F238E27FC236}">
                  <a16:creationId xmlns:a16="http://schemas.microsoft.com/office/drawing/2014/main" id="{2DB88869-441B-4354-86BA-64CD393D160C}"/>
                </a:ext>
              </a:extLst>
            </p:cNvPr>
            <p:cNvCxnSpPr>
              <a:cxnSpLocks noChangeShapeType="1"/>
              <a:stCxn id="60" idx="1"/>
              <a:endCxn id="120" idx="2"/>
            </p:cNvCxnSpPr>
            <p:nvPr/>
          </p:nvCxnSpPr>
          <p:spPr bwMode="auto">
            <a:xfrm>
              <a:off x="905728" y="2061286"/>
              <a:ext cx="889453" cy="9057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AutoShape 23">
              <a:extLst>
                <a:ext uri="{FF2B5EF4-FFF2-40B4-BE49-F238E27FC236}">
                  <a16:creationId xmlns:a16="http://schemas.microsoft.com/office/drawing/2014/main" id="{BA59C3A2-CFEE-49CE-9A2C-7D53151A2EC2}"/>
                </a:ext>
              </a:extLst>
            </p:cNvPr>
            <p:cNvCxnSpPr>
              <a:cxnSpLocks noChangeShapeType="1"/>
              <a:stCxn id="62" idx="1"/>
              <a:endCxn id="120" idx="2"/>
            </p:cNvCxnSpPr>
            <p:nvPr/>
          </p:nvCxnSpPr>
          <p:spPr bwMode="auto">
            <a:xfrm>
              <a:off x="905728" y="2433239"/>
              <a:ext cx="889453" cy="533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24">
              <a:extLst>
                <a:ext uri="{FF2B5EF4-FFF2-40B4-BE49-F238E27FC236}">
                  <a16:creationId xmlns:a16="http://schemas.microsoft.com/office/drawing/2014/main" id="{03CF3923-95FA-4FAE-A262-B0390C366EC9}"/>
                </a:ext>
              </a:extLst>
            </p:cNvPr>
            <p:cNvCxnSpPr>
              <a:cxnSpLocks noChangeShapeType="1"/>
              <a:stCxn id="83" idx="1"/>
              <a:endCxn id="120" idx="2"/>
            </p:cNvCxnSpPr>
            <p:nvPr/>
          </p:nvCxnSpPr>
          <p:spPr bwMode="auto">
            <a:xfrm flipV="1">
              <a:off x="905728" y="2967015"/>
              <a:ext cx="889453" cy="67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Oval 13">
              <a:extLst>
                <a:ext uri="{FF2B5EF4-FFF2-40B4-BE49-F238E27FC236}">
                  <a16:creationId xmlns:a16="http://schemas.microsoft.com/office/drawing/2014/main" id="{CD685046-86FF-4CA5-837A-876F206BA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897" y="2278635"/>
              <a:ext cx="270665" cy="2705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050"/>
            </a:p>
          </p:txBody>
        </p:sp>
        <p:cxnSp>
          <p:nvCxnSpPr>
            <p:cNvPr id="128" name="AutoShape 28">
              <a:extLst>
                <a:ext uri="{FF2B5EF4-FFF2-40B4-BE49-F238E27FC236}">
                  <a16:creationId xmlns:a16="http://schemas.microsoft.com/office/drawing/2014/main" id="{26D6E041-7ACD-430F-A83B-DD9FA5B04E8A}"/>
                </a:ext>
              </a:extLst>
            </p:cNvPr>
            <p:cNvCxnSpPr>
              <a:cxnSpLocks noChangeShapeType="1"/>
              <a:stCxn id="104" idx="6"/>
              <a:endCxn id="127" idx="2"/>
            </p:cNvCxnSpPr>
            <p:nvPr/>
          </p:nvCxnSpPr>
          <p:spPr bwMode="auto">
            <a:xfrm>
              <a:off x="2065846" y="2066473"/>
              <a:ext cx="926052" cy="3474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AutoShape 30">
              <a:extLst>
                <a:ext uri="{FF2B5EF4-FFF2-40B4-BE49-F238E27FC236}">
                  <a16:creationId xmlns:a16="http://schemas.microsoft.com/office/drawing/2014/main" id="{7BCBF71E-DC35-4293-A6B6-1FF25CCB5D22}"/>
                </a:ext>
              </a:extLst>
            </p:cNvPr>
            <p:cNvCxnSpPr>
              <a:cxnSpLocks noChangeShapeType="1"/>
              <a:stCxn id="112" idx="6"/>
              <a:endCxn id="127" idx="2"/>
            </p:cNvCxnSpPr>
            <p:nvPr/>
          </p:nvCxnSpPr>
          <p:spPr bwMode="auto">
            <a:xfrm flipV="1">
              <a:off x="2065846" y="2413899"/>
              <a:ext cx="926052" cy="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AutoShape 34">
              <a:extLst>
                <a:ext uri="{FF2B5EF4-FFF2-40B4-BE49-F238E27FC236}">
                  <a16:creationId xmlns:a16="http://schemas.microsoft.com/office/drawing/2014/main" id="{38B2CC66-DDEF-45FA-8629-8803B8927FC1}"/>
                </a:ext>
              </a:extLst>
            </p:cNvPr>
            <p:cNvCxnSpPr>
              <a:cxnSpLocks noChangeShapeType="1"/>
              <a:stCxn id="120" idx="6"/>
              <a:endCxn id="127" idx="2"/>
            </p:cNvCxnSpPr>
            <p:nvPr/>
          </p:nvCxnSpPr>
          <p:spPr bwMode="auto">
            <a:xfrm flipV="1">
              <a:off x="2065846" y="2413899"/>
              <a:ext cx="926052" cy="553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Oval 14">
              <a:extLst>
                <a:ext uri="{FF2B5EF4-FFF2-40B4-BE49-F238E27FC236}">
                  <a16:creationId xmlns:a16="http://schemas.microsoft.com/office/drawing/2014/main" id="{FA1B40C3-9232-4030-877B-52125251F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096" y="2825152"/>
              <a:ext cx="270726" cy="270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050"/>
            </a:p>
          </p:txBody>
        </p:sp>
        <p:sp>
          <p:nvSpPr>
            <p:cNvPr id="137" name="Text Box 15">
              <a:extLst>
                <a:ext uri="{FF2B5EF4-FFF2-40B4-BE49-F238E27FC236}">
                  <a16:creationId xmlns:a16="http://schemas.microsoft.com/office/drawing/2014/main" id="{44E8BBA3-DDD8-4C4E-A885-220BDC378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259" y="2587655"/>
              <a:ext cx="353647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>
                  <a:latin typeface="Arial" panose="020B0604020202020204" pitchFamily="34" charset="0"/>
                </a:rPr>
                <a:t>…</a:t>
              </a:r>
              <a:endParaRPr lang="en-US" altLang="ko-KR" sz="1050"/>
            </a:p>
          </p:txBody>
        </p:sp>
        <p:cxnSp>
          <p:nvCxnSpPr>
            <p:cNvPr id="138" name="AutoShape 29">
              <a:extLst>
                <a:ext uri="{FF2B5EF4-FFF2-40B4-BE49-F238E27FC236}">
                  <a16:creationId xmlns:a16="http://schemas.microsoft.com/office/drawing/2014/main" id="{20CFEF0B-9AEA-4821-B85B-5E3A6236296F}"/>
                </a:ext>
              </a:extLst>
            </p:cNvPr>
            <p:cNvCxnSpPr>
              <a:cxnSpLocks noChangeShapeType="1"/>
              <a:stCxn id="104" idx="6"/>
              <a:endCxn id="136" idx="2"/>
            </p:cNvCxnSpPr>
            <p:nvPr/>
          </p:nvCxnSpPr>
          <p:spPr bwMode="auto">
            <a:xfrm>
              <a:off x="2065846" y="2066473"/>
              <a:ext cx="926251" cy="8939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32">
              <a:extLst>
                <a:ext uri="{FF2B5EF4-FFF2-40B4-BE49-F238E27FC236}">
                  <a16:creationId xmlns:a16="http://schemas.microsoft.com/office/drawing/2014/main" id="{AD1D5B2D-8766-475A-A569-74809F46CDFC}"/>
                </a:ext>
              </a:extLst>
            </p:cNvPr>
            <p:cNvCxnSpPr>
              <a:cxnSpLocks noChangeShapeType="1"/>
              <a:stCxn id="112" idx="6"/>
              <a:endCxn id="136" idx="2"/>
            </p:cNvCxnSpPr>
            <p:nvPr/>
          </p:nvCxnSpPr>
          <p:spPr bwMode="auto">
            <a:xfrm>
              <a:off x="2065846" y="2413937"/>
              <a:ext cx="926251" cy="5464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33">
              <a:extLst>
                <a:ext uri="{FF2B5EF4-FFF2-40B4-BE49-F238E27FC236}">
                  <a16:creationId xmlns:a16="http://schemas.microsoft.com/office/drawing/2014/main" id="{A73FB80D-B33F-4AE3-8526-53475217C1D5}"/>
                </a:ext>
              </a:extLst>
            </p:cNvPr>
            <p:cNvCxnSpPr>
              <a:cxnSpLocks noChangeShapeType="1"/>
              <a:stCxn id="120" idx="6"/>
              <a:endCxn id="136" idx="2"/>
            </p:cNvCxnSpPr>
            <p:nvPr/>
          </p:nvCxnSpPr>
          <p:spPr bwMode="auto">
            <a:xfrm flipV="1">
              <a:off x="2065846" y="2960416"/>
              <a:ext cx="926251" cy="6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12">
              <a:extLst>
                <a:ext uri="{FF2B5EF4-FFF2-40B4-BE49-F238E27FC236}">
                  <a16:creationId xmlns:a16="http://schemas.microsoft.com/office/drawing/2014/main" id="{1A8C8149-E4CC-4A54-A964-F00D1BCB6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920" y="1931166"/>
              <a:ext cx="270657" cy="27061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050"/>
            </a:p>
          </p:txBody>
        </p:sp>
        <p:cxnSp>
          <p:nvCxnSpPr>
            <p:cNvPr id="150" name="AutoShape 27">
              <a:extLst>
                <a:ext uri="{FF2B5EF4-FFF2-40B4-BE49-F238E27FC236}">
                  <a16:creationId xmlns:a16="http://schemas.microsoft.com/office/drawing/2014/main" id="{8FDFD8C8-E69C-4048-88E0-0592AD2BE54B}"/>
                </a:ext>
              </a:extLst>
            </p:cNvPr>
            <p:cNvCxnSpPr>
              <a:cxnSpLocks noChangeShapeType="1"/>
              <a:stCxn id="104" idx="6"/>
              <a:endCxn id="149" idx="2"/>
            </p:cNvCxnSpPr>
            <p:nvPr/>
          </p:nvCxnSpPr>
          <p:spPr bwMode="auto">
            <a:xfrm>
              <a:off x="2065846" y="2066473"/>
              <a:ext cx="92607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31">
              <a:extLst>
                <a:ext uri="{FF2B5EF4-FFF2-40B4-BE49-F238E27FC236}">
                  <a16:creationId xmlns:a16="http://schemas.microsoft.com/office/drawing/2014/main" id="{32DFE622-E105-4628-A35D-840533F6DBBA}"/>
                </a:ext>
              </a:extLst>
            </p:cNvPr>
            <p:cNvCxnSpPr>
              <a:cxnSpLocks noChangeShapeType="1"/>
              <a:stCxn id="112" idx="6"/>
              <a:endCxn id="149" idx="2"/>
            </p:cNvCxnSpPr>
            <p:nvPr/>
          </p:nvCxnSpPr>
          <p:spPr bwMode="auto">
            <a:xfrm flipV="1">
              <a:off x="2065846" y="2066474"/>
              <a:ext cx="926075" cy="347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AutoShape 35">
              <a:extLst>
                <a:ext uri="{FF2B5EF4-FFF2-40B4-BE49-F238E27FC236}">
                  <a16:creationId xmlns:a16="http://schemas.microsoft.com/office/drawing/2014/main" id="{9B5585E3-6ED2-4F0A-A3D8-9754E825755F}"/>
                </a:ext>
              </a:extLst>
            </p:cNvPr>
            <p:cNvCxnSpPr>
              <a:cxnSpLocks noChangeShapeType="1"/>
              <a:stCxn id="120" idx="6"/>
              <a:endCxn id="149" idx="2"/>
            </p:cNvCxnSpPr>
            <p:nvPr/>
          </p:nvCxnSpPr>
          <p:spPr bwMode="auto">
            <a:xfrm flipV="1">
              <a:off x="2065846" y="2066474"/>
              <a:ext cx="926075" cy="9005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2A8A6BC8-91D0-42DF-BCF2-7BD70C5DAC2B}"/>
                </a:ext>
              </a:extLst>
            </p:cNvPr>
            <p:cNvGrpSpPr/>
            <p:nvPr/>
          </p:nvGrpSpPr>
          <p:grpSpPr>
            <a:xfrm>
              <a:off x="1795180" y="2066472"/>
              <a:ext cx="360458" cy="2370320"/>
              <a:chOff x="3906839" y="2293217"/>
              <a:chExt cx="672298" cy="4420941"/>
            </a:xfrm>
          </p:grpSpPr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D914B4EE-9B47-4A32-BAE8-1624D2CBC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4529817"/>
                <a:ext cx="504824" cy="5047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/>
                  <a:t>c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5F5E0C65-E650-4EF1-A7ED-F42FDD92A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5177889"/>
                <a:ext cx="504824" cy="50471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/>
                  <a:t>c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7DBD5377-60CE-4FCC-A7A9-C79197387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6209447"/>
                <a:ext cx="504824" cy="50471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 err="1"/>
                  <a:t>c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cxnSp>
            <p:nvCxnSpPr>
              <p:cNvPr id="32" name="연결선: 구부러짐 31">
                <a:extLst>
                  <a:ext uri="{FF2B5EF4-FFF2-40B4-BE49-F238E27FC236}">
                    <a16:creationId xmlns:a16="http://schemas.microsoft.com/office/drawing/2014/main" id="{23B08C6A-20B3-41D5-816D-F517B52A66F8}"/>
                  </a:ext>
                </a:extLst>
              </p:cNvPr>
              <p:cNvCxnSpPr>
                <a:cxnSpLocks/>
                <a:stCxn id="104" idx="6"/>
                <a:endCxn id="156" idx="6"/>
              </p:cNvCxnSpPr>
              <p:nvPr/>
            </p:nvCxnSpPr>
            <p:spPr>
              <a:xfrm flipH="1">
                <a:off x="4411663" y="2293218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연결선: 구부러짐 158">
                <a:extLst>
                  <a:ext uri="{FF2B5EF4-FFF2-40B4-BE49-F238E27FC236}">
                    <a16:creationId xmlns:a16="http://schemas.microsoft.com/office/drawing/2014/main" id="{6E3B020B-A4C7-4A7F-8B54-BA0CA7774932}"/>
                  </a:ext>
                </a:extLst>
              </p:cNvPr>
              <p:cNvCxnSpPr>
                <a:cxnSpLocks/>
                <a:stCxn id="112" idx="6"/>
                <a:endCxn id="157" idx="6"/>
              </p:cNvCxnSpPr>
              <p:nvPr/>
            </p:nvCxnSpPr>
            <p:spPr>
              <a:xfrm flipH="1">
                <a:off x="4411663" y="2941283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연결선: 구부러짐 159">
                <a:extLst>
                  <a:ext uri="{FF2B5EF4-FFF2-40B4-BE49-F238E27FC236}">
                    <a16:creationId xmlns:a16="http://schemas.microsoft.com/office/drawing/2014/main" id="{0E46F9E3-BE68-49FD-AFF5-C8139B33D1DC}"/>
                  </a:ext>
                </a:extLst>
              </p:cNvPr>
              <p:cNvCxnSpPr>
                <a:cxnSpLocks/>
                <a:stCxn id="120" idx="6"/>
                <a:endCxn id="158" idx="6"/>
              </p:cNvCxnSpPr>
              <p:nvPr/>
            </p:nvCxnSpPr>
            <p:spPr>
              <a:xfrm flipH="1">
                <a:off x="4411663" y="3972841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연결선: 구부러짐 161">
                <a:extLst>
                  <a:ext uri="{FF2B5EF4-FFF2-40B4-BE49-F238E27FC236}">
                    <a16:creationId xmlns:a16="http://schemas.microsoft.com/office/drawing/2014/main" id="{F65A9412-A5FE-4783-8BC5-BE317FFC8AE1}"/>
                  </a:ext>
                </a:extLst>
              </p:cNvPr>
              <p:cNvCxnSpPr>
                <a:cxnSpLocks/>
                <a:stCxn id="120" idx="2"/>
                <a:endCxn id="158" idx="2"/>
              </p:cNvCxnSpPr>
              <p:nvPr/>
            </p:nvCxnSpPr>
            <p:spPr>
              <a:xfrm rot="10800000" flipV="1">
                <a:off x="3906839" y="3972841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연결선: 구부러짐 165">
                <a:extLst>
                  <a:ext uri="{FF2B5EF4-FFF2-40B4-BE49-F238E27FC236}">
                    <a16:creationId xmlns:a16="http://schemas.microsoft.com/office/drawing/2014/main" id="{C5788E3B-EB20-458E-96D0-7552ACE16D66}"/>
                  </a:ext>
                </a:extLst>
              </p:cNvPr>
              <p:cNvCxnSpPr>
                <a:cxnSpLocks/>
                <a:stCxn id="112" idx="2"/>
                <a:endCxn id="158" idx="2"/>
              </p:cNvCxnSpPr>
              <p:nvPr/>
            </p:nvCxnSpPr>
            <p:spPr>
              <a:xfrm rot="10800000" flipV="1">
                <a:off x="3906839" y="2941283"/>
                <a:ext cx="72008" cy="3520520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연결선: 구부러짐 169">
                <a:extLst>
                  <a:ext uri="{FF2B5EF4-FFF2-40B4-BE49-F238E27FC236}">
                    <a16:creationId xmlns:a16="http://schemas.microsoft.com/office/drawing/2014/main" id="{81444D82-DBD5-4291-B48D-54FE5E9998B6}"/>
                  </a:ext>
                </a:extLst>
              </p:cNvPr>
              <p:cNvCxnSpPr>
                <a:cxnSpLocks/>
                <a:stCxn id="104" idx="2"/>
                <a:endCxn id="158" idx="2"/>
              </p:cNvCxnSpPr>
              <p:nvPr/>
            </p:nvCxnSpPr>
            <p:spPr>
              <a:xfrm rot="10800000" flipV="1">
                <a:off x="3906839" y="2293217"/>
                <a:ext cx="72008" cy="4168585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연결선: 구부러짐 173">
                <a:extLst>
                  <a:ext uri="{FF2B5EF4-FFF2-40B4-BE49-F238E27FC236}">
                    <a16:creationId xmlns:a16="http://schemas.microsoft.com/office/drawing/2014/main" id="{BFDCDBF4-24AA-4803-9F03-90ADF96D435F}"/>
                  </a:ext>
                </a:extLst>
              </p:cNvPr>
              <p:cNvCxnSpPr>
                <a:cxnSpLocks/>
                <a:stCxn id="120" idx="2"/>
                <a:endCxn id="157" idx="2"/>
              </p:cNvCxnSpPr>
              <p:nvPr/>
            </p:nvCxnSpPr>
            <p:spPr>
              <a:xfrm rot="10800000" flipV="1">
                <a:off x="3906839" y="3972841"/>
                <a:ext cx="72008" cy="1457404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연결선: 구부러짐 174">
                <a:extLst>
                  <a:ext uri="{FF2B5EF4-FFF2-40B4-BE49-F238E27FC236}">
                    <a16:creationId xmlns:a16="http://schemas.microsoft.com/office/drawing/2014/main" id="{D9C3C27E-115A-494A-B575-542BEEF2DFB4}"/>
                  </a:ext>
                </a:extLst>
              </p:cNvPr>
              <p:cNvCxnSpPr>
                <a:cxnSpLocks/>
                <a:stCxn id="112" idx="2"/>
                <a:endCxn id="157" idx="2"/>
              </p:cNvCxnSpPr>
              <p:nvPr/>
            </p:nvCxnSpPr>
            <p:spPr>
              <a:xfrm rot="10800000" flipV="1">
                <a:off x="3906839" y="2941283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연결선: 구부러짐 175">
                <a:extLst>
                  <a:ext uri="{FF2B5EF4-FFF2-40B4-BE49-F238E27FC236}">
                    <a16:creationId xmlns:a16="http://schemas.microsoft.com/office/drawing/2014/main" id="{254DE43B-B9DF-4149-B27C-7A45489246C5}"/>
                  </a:ext>
                </a:extLst>
              </p:cNvPr>
              <p:cNvCxnSpPr>
                <a:cxnSpLocks/>
                <a:stCxn id="104" idx="2"/>
                <a:endCxn id="157" idx="2"/>
              </p:cNvCxnSpPr>
              <p:nvPr/>
            </p:nvCxnSpPr>
            <p:spPr>
              <a:xfrm rot="10800000" flipV="1">
                <a:off x="3906839" y="2293217"/>
                <a:ext cx="72008" cy="3137027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연결선: 구부러짐 191">
                <a:extLst>
                  <a:ext uri="{FF2B5EF4-FFF2-40B4-BE49-F238E27FC236}">
                    <a16:creationId xmlns:a16="http://schemas.microsoft.com/office/drawing/2014/main" id="{60C90F8B-659E-472D-B166-22DAF85C747C}"/>
                  </a:ext>
                </a:extLst>
              </p:cNvPr>
              <p:cNvCxnSpPr>
                <a:cxnSpLocks/>
                <a:stCxn id="120" idx="2"/>
                <a:endCxn id="156" idx="2"/>
              </p:cNvCxnSpPr>
              <p:nvPr/>
            </p:nvCxnSpPr>
            <p:spPr>
              <a:xfrm rot="10800000" flipV="1">
                <a:off x="3906839" y="3972840"/>
                <a:ext cx="72008" cy="809339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연결선: 구부러짐 194">
                <a:extLst>
                  <a:ext uri="{FF2B5EF4-FFF2-40B4-BE49-F238E27FC236}">
                    <a16:creationId xmlns:a16="http://schemas.microsoft.com/office/drawing/2014/main" id="{E52C2169-5237-4115-9D98-79FDE031AF15}"/>
                  </a:ext>
                </a:extLst>
              </p:cNvPr>
              <p:cNvCxnSpPr>
                <a:cxnSpLocks/>
                <a:stCxn id="112" idx="2"/>
                <a:endCxn id="156" idx="2"/>
              </p:cNvCxnSpPr>
              <p:nvPr/>
            </p:nvCxnSpPr>
            <p:spPr>
              <a:xfrm rot="10800000" flipV="1">
                <a:off x="3906839" y="2941282"/>
                <a:ext cx="72008" cy="1840897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연결선: 구부러짐 197">
                <a:extLst>
                  <a:ext uri="{FF2B5EF4-FFF2-40B4-BE49-F238E27FC236}">
                    <a16:creationId xmlns:a16="http://schemas.microsoft.com/office/drawing/2014/main" id="{C3A01A7D-1FD6-408E-A1E8-F2C50A7AACFA}"/>
                  </a:ext>
                </a:extLst>
              </p:cNvPr>
              <p:cNvCxnSpPr>
                <a:cxnSpLocks/>
                <a:stCxn id="104" idx="2"/>
                <a:endCxn id="156" idx="2"/>
              </p:cNvCxnSpPr>
              <p:nvPr/>
            </p:nvCxnSpPr>
            <p:spPr>
              <a:xfrm rot="10800000" flipV="1">
                <a:off x="3906839" y="2293218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 Box 11">
                <a:extLst>
                  <a:ext uri="{FF2B5EF4-FFF2-40B4-BE49-F238E27FC236}">
                    <a16:creationId xmlns:a16="http://schemas.microsoft.com/office/drawing/2014/main" id="{0A01C195-5A3B-4EAA-BCC0-B9A88D48C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9540" y="5706713"/>
                <a:ext cx="659597" cy="52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</p:grpSp>
        <p:sp>
          <p:nvSpPr>
            <p:cNvPr id="90" name="Oval 8">
              <a:extLst>
                <a:ext uri="{FF2B5EF4-FFF2-40B4-BE49-F238E27FC236}">
                  <a16:creationId xmlns:a16="http://schemas.microsoft.com/office/drawing/2014/main" id="{9F460686-ADEA-4301-BF0D-6B7420295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017" y="1931166"/>
              <a:ext cx="270665" cy="2706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/>
                <a:t>h</a:t>
              </a:r>
              <a:r>
                <a:rPr lang="en-US" altLang="ko-KR" sz="1050" baseline="-25000" dirty="0"/>
                <a:t>1</a:t>
              </a:r>
              <a:endParaRPr lang="ko-KR" altLang="en-US" sz="1050" baseline="-25000" dirty="0"/>
            </a:p>
          </p:txBody>
        </p:sp>
        <p:sp>
          <p:nvSpPr>
            <p:cNvPr id="91" name="Oval 9">
              <a:extLst>
                <a:ext uri="{FF2B5EF4-FFF2-40B4-BE49-F238E27FC236}">
                  <a16:creationId xmlns:a16="http://schemas.microsoft.com/office/drawing/2014/main" id="{F1722908-C2C4-4F33-88CB-8E3A85C1A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017" y="2278635"/>
              <a:ext cx="270665" cy="270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/>
                <a:t>h</a:t>
              </a:r>
              <a:r>
                <a:rPr lang="en-US" altLang="ko-KR" sz="1050" baseline="-25000" dirty="0"/>
                <a:t>2</a:t>
              </a:r>
              <a:endParaRPr lang="ko-KR" altLang="en-US" sz="1050" baseline="-25000" dirty="0"/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id="{7F44BF37-CCEF-43BA-9FED-C1C5756A7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170" y="2587376"/>
              <a:ext cx="353647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>
                  <a:latin typeface="Arial" panose="020B0604020202020204" pitchFamily="34" charset="0"/>
                </a:rPr>
                <a:t>…</a:t>
              </a:r>
              <a:endParaRPr lang="en-US" altLang="ko-KR" sz="1050" dirty="0"/>
            </a:p>
          </p:txBody>
        </p:sp>
        <p:sp>
          <p:nvSpPr>
            <p:cNvPr id="93" name="Oval 10">
              <a:extLst>
                <a:ext uri="{FF2B5EF4-FFF2-40B4-BE49-F238E27FC236}">
                  <a16:creationId xmlns:a16="http://schemas.microsoft.com/office/drawing/2014/main" id="{B4B74C21-1CDB-48F1-A301-F72AAA89C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017" y="2831712"/>
              <a:ext cx="270665" cy="270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 err="1"/>
                <a:t>h</a:t>
              </a:r>
              <a:r>
                <a:rPr lang="en-US" altLang="ko-KR" sz="1050" baseline="-25000" dirty="0" err="1"/>
                <a:t>k</a:t>
              </a:r>
              <a:endParaRPr lang="ko-KR" altLang="en-US" sz="1050" baseline="-250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01C71AD-1D9D-43C0-BDBD-0E02340B25FF}"/>
                </a:ext>
              </a:extLst>
            </p:cNvPr>
            <p:cNvGrpSpPr/>
            <p:nvPr/>
          </p:nvGrpSpPr>
          <p:grpSpPr>
            <a:xfrm>
              <a:off x="6888996" y="1854902"/>
              <a:ext cx="1834375" cy="1185665"/>
              <a:chOff x="7346137" y="1931166"/>
              <a:chExt cx="1834375" cy="1185665"/>
            </a:xfrm>
          </p:grpSpPr>
          <p:sp>
            <p:nvSpPr>
              <p:cNvPr id="131" name="Line 40">
                <a:extLst>
                  <a:ext uri="{FF2B5EF4-FFF2-40B4-BE49-F238E27FC236}">
                    <a16:creationId xmlns:a16="http://schemas.microsoft.com/office/drawing/2014/main" id="{7D50A493-ED59-46B8-B792-6C2A94A5D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4888" y="2396884"/>
                <a:ext cx="2315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32" name="Text Box 49">
                <a:extLst>
                  <a:ext uri="{FF2B5EF4-FFF2-40B4-BE49-F238E27FC236}">
                    <a16:creationId xmlns:a16="http://schemas.microsoft.com/office/drawing/2014/main" id="{FFA48C6C-8B86-4305-9675-1A124D20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4915" y="2278635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2</a:t>
                </a:r>
              </a:p>
            </p:txBody>
          </p:sp>
          <p:sp>
            <p:nvSpPr>
              <p:cNvPr id="141" name="Line 39">
                <a:extLst>
                  <a:ext uri="{FF2B5EF4-FFF2-40B4-BE49-F238E27FC236}">
                    <a16:creationId xmlns:a16="http://schemas.microsoft.com/office/drawing/2014/main" id="{C4CE295E-7AC1-44D7-832C-969CEB31E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5157" y="2951048"/>
                <a:ext cx="2315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42" name="Text Box 50">
                <a:extLst>
                  <a:ext uri="{FF2B5EF4-FFF2-40B4-BE49-F238E27FC236}">
                    <a16:creationId xmlns:a16="http://schemas.microsoft.com/office/drawing/2014/main" id="{CBEA3FEC-0192-466F-AF4D-B61C2E6DD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5249" y="2832799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n</a:t>
                </a:r>
              </a:p>
            </p:txBody>
          </p:sp>
          <p:sp>
            <p:nvSpPr>
              <p:cNvPr id="153" name="Line 41">
                <a:extLst>
                  <a:ext uri="{FF2B5EF4-FFF2-40B4-BE49-F238E27FC236}">
                    <a16:creationId xmlns:a16="http://schemas.microsoft.com/office/drawing/2014/main" id="{9A207585-A608-40C9-B6CF-EBC36A60F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4902" y="2083030"/>
                <a:ext cx="2315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54" name="Text Box 48">
                <a:extLst>
                  <a:ext uri="{FF2B5EF4-FFF2-40B4-BE49-F238E27FC236}">
                    <a16:creationId xmlns:a16="http://schemas.microsoft.com/office/drawing/2014/main" id="{6801268D-52E1-42B7-9962-ECC51E856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4708" y="1967295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1</a:t>
                </a:r>
              </a:p>
            </p:txBody>
          </p:sp>
          <p:sp>
            <p:nvSpPr>
              <p:cNvPr id="94" name="Oval 13">
                <a:extLst>
                  <a:ext uri="{FF2B5EF4-FFF2-40B4-BE49-F238E27FC236}">
                    <a16:creationId xmlns:a16="http://schemas.microsoft.com/office/drawing/2014/main" id="{D53E0CDC-76B9-4FE4-853C-52F972EC2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2189" y="2278635"/>
                <a:ext cx="270665" cy="27052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95" name="AutoShape 28">
                <a:extLst>
                  <a:ext uri="{FF2B5EF4-FFF2-40B4-BE49-F238E27FC236}">
                    <a16:creationId xmlns:a16="http://schemas.microsoft.com/office/drawing/2014/main" id="{9C0A3C25-367E-46B9-80FF-13CDDA368C29}"/>
                  </a:ext>
                </a:extLst>
              </p:cNvPr>
              <p:cNvCxnSpPr>
                <a:cxnSpLocks noChangeShapeType="1"/>
                <a:endCxn id="94" idx="2"/>
              </p:cNvCxnSpPr>
              <p:nvPr/>
            </p:nvCxnSpPr>
            <p:spPr bwMode="auto">
              <a:xfrm>
                <a:off x="7346137" y="2066473"/>
                <a:ext cx="926052" cy="347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AutoShape 30">
                <a:extLst>
                  <a:ext uri="{FF2B5EF4-FFF2-40B4-BE49-F238E27FC236}">
                    <a16:creationId xmlns:a16="http://schemas.microsoft.com/office/drawing/2014/main" id="{6A8EEB51-06DE-4BA7-B6D8-9D34D198C965}"/>
                  </a:ext>
                </a:extLst>
              </p:cNvPr>
              <p:cNvCxnSpPr>
                <a:cxnSpLocks noChangeShapeType="1"/>
                <a:endCxn id="94" idx="2"/>
              </p:cNvCxnSpPr>
              <p:nvPr/>
            </p:nvCxnSpPr>
            <p:spPr bwMode="auto">
              <a:xfrm flipV="1">
                <a:off x="7346137" y="2413899"/>
                <a:ext cx="926052" cy="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34">
                <a:extLst>
                  <a:ext uri="{FF2B5EF4-FFF2-40B4-BE49-F238E27FC236}">
                    <a16:creationId xmlns:a16="http://schemas.microsoft.com/office/drawing/2014/main" id="{53EECB1D-6CE9-4BFE-89E3-F08FDCBCA3A0}"/>
                  </a:ext>
                </a:extLst>
              </p:cNvPr>
              <p:cNvCxnSpPr>
                <a:cxnSpLocks noChangeShapeType="1"/>
                <a:endCxn id="94" idx="2"/>
              </p:cNvCxnSpPr>
              <p:nvPr/>
            </p:nvCxnSpPr>
            <p:spPr bwMode="auto">
              <a:xfrm flipV="1">
                <a:off x="7346137" y="2413899"/>
                <a:ext cx="926052" cy="5531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1" name="Line 40">
                <a:extLst>
                  <a:ext uri="{FF2B5EF4-FFF2-40B4-BE49-F238E27FC236}">
                    <a16:creationId xmlns:a16="http://schemas.microsoft.com/office/drawing/2014/main" id="{2FB7E449-FC08-4758-ABD8-B0DB400AA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1724" y="2396884"/>
                <a:ext cx="2315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02" name="Text Box 49">
                <a:extLst>
                  <a:ext uri="{FF2B5EF4-FFF2-40B4-BE49-F238E27FC236}">
                    <a16:creationId xmlns:a16="http://schemas.microsoft.com/office/drawing/2014/main" id="{E7D237F4-FE90-4766-8C2F-6D3A37065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31753" y="2278635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2</a:t>
                </a:r>
              </a:p>
            </p:txBody>
          </p:sp>
          <p:sp>
            <p:nvSpPr>
              <p:cNvPr id="103" name="Oval 14">
                <a:extLst>
                  <a:ext uri="{FF2B5EF4-FFF2-40B4-BE49-F238E27FC236}">
                    <a16:creationId xmlns:a16="http://schemas.microsoft.com/office/drawing/2014/main" id="{0726B398-25AD-4E4F-A563-AC8996E15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2388" y="2825152"/>
                <a:ext cx="270726" cy="270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sp>
            <p:nvSpPr>
              <p:cNvPr id="108" name="Text Box 15">
                <a:extLst>
                  <a:ext uri="{FF2B5EF4-FFF2-40B4-BE49-F238E27FC236}">
                    <a16:creationId xmlns:a16="http://schemas.microsoft.com/office/drawing/2014/main" id="{6D882326-F4A0-4B6B-A712-70BDBE371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1550" y="2587655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>
                    <a:latin typeface="Arial" panose="020B0604020202020204" pitchFamily="34" charset="0"/>
                  </a:rPr>
                  <a:t>…</a:t>
                </a:r>
                <a:endParaRPr lang="en-US" altLang="ko-KR" sz="1050"/>
              </a:p>
            </p:txBody>
          </p:sp>
          <p:cxnSp>
            <p:nvCxnSpPr>
              <p:cNvPr id="109" name="AutoShape 29">
                <a:extLst>
                  <a:ext uri="{FF2B5EF4-FFF2-40B4-BE49-F238E27FC236}">
                    <a16:creationId xmlns:a16="http://schemas.microsoft.com/office/drawing/2014/main" id="{268178CE-6615-4796-9A1F-14AC7AE4410A}"/>
                  </a:ext>
                </a:extLst>
              </p:cNvPr>
              <p:cNvCxnSpPr>
                <a:cxnSpLocks noChangeShapeType="1"/>
                <a:endCxn id="103" idx="2"/>
              </p:cNvCxnSpPr>
              <p:nvPr/>
            </p:nvCxnSpPr>
            <p:spPr bwMode="auto">
              <a:xfrm>
                <a:off x="7346137" y="2066473"/>
                <a:ext cx="926251" cy="893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AutoShape 32">
                <a:extLst>
                  <a:ext uri="{FF2B5EF4-FFF2-40B4-BE49-F238E27FC236}">
                    <a16:creationId xmlns:a16="http://schemas.microsoft.com/office/drawing/2014/main" id="{4D990155-F379-4D9E-BB15-2571F16D9DD6}"/>
                  </a:ext>
                </a:extLst>
              </p:cNvPr>
              <p:cNvCxnSpPr>
                <a:cxnSpLocks noChangeShapeType="1"/>
                <a:endCxn id="103" idx="2"/>
              </p:cNvCxnSpPr>
              <p:nvPr/>
            </p:nvCxnSpPr>
            <p:spPr bwMode="auto">
              <a:xfrm>
                <a:off x="7346137" y="2413937"/>
                <a:ext cx="926251" cy="5464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AutoShape 33">
                <a:extLst>
                  <a:ext uri="{FF2B5EF4-FFF2-40B4-BE49-F238E27FC236}">
                    <a16:creationId xmlns:a16="http://schemas.microsoft.com/office/drawing/2014/main" id="{0842AC9A-C830-4C9A-82EA-40AD562436EB}"/>
                  </a:ext>
                </a:extLst>
              </p:cNvPr>
              <p:cNvCxnSpPr>
                <a:cxnSpLocks noChangeShapeType="1"/>
                <a:endCxn id="103" idx="2"/>
              </p:cNvCxnSpPr>
              <p:nvPr/>
            </p:nvCxnSpPr>
            <p:spPr bwMode="auto">
              <a:xfrm flipV="1">
                <a:off x="7346137" y="2960416"/>
                <a:ext cx="926251" cy="6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6" name="Line 39">
                <a:extLst>
                  <a:ext uri="{FF2B5EF4-FFF2-40B4-BE49-F238E27FC236}">
                    <a16:creationId xmlns:a16="http://schemas.microsoft.com/office/drawing/2014/main" id="{62FE5F82-BFD8-4DAD-8DF9-A7F2D6FE7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1993" y="2951048"/>
                <a:ext cx="2315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17" name="Text Box 50">
                <a:extLst>
                  <a:ext uri="{FF2B5EF4-FFF2-40B4-BE49-F238E27FC236}">
                    <a16:creationId xmlns:a16="http://schemas.microsoft.com/office/drawing/2014/main" id="{76FADA7D-CCDF-4A14-8F7C-D35F72DC5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32085" y="2832799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n</a:t>
                </a:r>
              </a:p>
            </p:txBody>
          </p:sp>
          <p:sp>
            <p:nvSpPr>
              <p:cNvPr id="118" name="Oval 12">
                <a:extLst>
                  <a:ext uri="{FF2B5EF4-FFF2-40B4-BE49-F238E27FC236}">
                    <a16:creationId xmlns:a16="http://schemas.microsoft.com/office/drawing/2014/main" id="{6D2DE689-02D6-4C04-B355-1CDEA8ED7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2212" y="1931166"/>
                <a:ext cx="270657" cy="2706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124" name="AutoShape 27">
                <a:extLst>
                  <a:ext uri="{FF2B5EF4-FFF2-40B4-BE49-F238E27FC236}">
                    <a16:creationId xmlns:a16="http://schemas.microsoft.com/office/drawing/2014/main" id="{46546FAC-24CF-461F-8BFD-87071AB5439E}"/>
                  </a:ext>
                </a:extLst>
              </p:cNvPr>
              <p:cNvCxnSpPr>
                <a:cxnSpLocks noChangeShapeType="1"/>
                <a:endCxn id="118" idx="2"/>
              </p:cNvCxnSpPr>
              <p:nvPr/>
            </p:nvCxnSpPr>
            <p:spPr bwMode="auto">
              <a:xfrm>
                <a:off x="7346137" y="2066473"/>
                <a:ext cx="926075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AutoShape 31">
                <a:extLst>
                  <a:ext uri="{FF2B5EF4-FFF2-40B4-BE49-F238E27FC236}">
                    <a16:creationId xmlns:a16="http://schemas.microsoft.com/office/drawing/2014/main" id="{16258759-E7C7-4197-8158-EE483A6846C6}"/>
                  </a:ext>
                </a:extLst>
              </p:cNvPr>
              <p:cNvCxnSpPr>
                <a:cxnSpLocks noChangeShapeType="1"/>
                <a:endCxn id="118" idx="2"/>
              </p:cNvCxnSpPr>
              <p:nvPr/>
            </p:nvCxnSpPr>
            <p:spPr bwMode="auto">
              <a:xfrm flipV="1">
                <a:off x="7346137" y="2066474"/>
                <a:ext cx="926075" cy="347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AutoShape 35">
                <a:extLst>
                  <a:ext uri="{FF2B5EF4-FFF2-40B4-BE49-F238E27FC236}">
                    <a16:creationId xmlns:a16="http://schemas.microsoft.com/office/drawing/2014/main" id="{9F6BC5D2-D2B8-4727-AF9B-2C5C4646E97C}"/>
                  </a:ext>
                </a:extLst>
              </p:cNvPr>
              <p:cNvCxnSpPr>
                <a:cxnSpLocks noChangeShapeType="1"/>
                <a:endCxn id="118" idx="2"/>
              </p:cNvCxnSpPr>
              <p:nvPr/>
            </p:nvCxnSpPr>
            <p:spPr bwMode="auto">
              <a:xfrm flipV="1">
                <a:off x="7346137" y="2066474"/>
                <a:ext cx="926075" cy="9005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" name="Line 41">
                <a:extLst>
                  <a:ext uri="{FF2B5EF4-FFF2-40B4-BE49-F238E27FC236}">
                    <a16:creationId xmlns:a16="http://schemas.microsoft.com/office/drawing/2014/main" id="{530F2BF6-D218-4A10-ACDE-F260494F2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1739" y="2083030"/>
                <a:ext cx="2315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34" name="Text Box 48">
                <a:extLst>
                  <a:ext uri="{FF2B5EF4-FFF2-40B4-BE49-F238E27FC236}">
                    <a16:creationId xmlns:a16="http://schemas.microsoft.com/office/drawing/2014/main" id="{68E2DDA3-91C4-425F-AECB-03E50DB27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1545" y="1967295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1</a:t>
                </a: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DFE78C33-3640-4810-A584-ACB24E3E8C28}"/>
                </a:ext>
              </a:extLst>
            </p:cNvPr>
            <p:cNvGrpSpPr/>
            <p:nvPr/>
          </p:nvGrpSpPr>
          <p:grpSpPr>
            <a:xfrm>
              <a:off x="2970709" y="2037862"/>
              <a:ext cx="360458" cy="2370320"/>
              <a:chOff x="3906839" y="2293217"/>
              <a:chExt cx="672298" cy="4420941"/>
            </a:xfrm>
          </p:grpSpPr>
          <p:sp>
            <p:nvSpPr>
              <p:cNvPr id="179" name="Oval 8">
                <a:extLst>
                  <a:ext uri="{FF2B5EF4-FFF2-40B4-BE49-F238E27FC236}">
                    <a16:creationId xmlns:a16="http://schemas.microsoft.com/office/drawing/2014/main" id="{0CEA80FE-67D2-4BCD-BDBC-514C9946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4529817"/>
                <a:ext cx="504824" cy="5047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/>
                  <a:t>c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180" name="Oval 9">
                <a:extLst>
                  <a:ext uri="{FF2B5EF4-FFF2-40B4-BE49-F238E27FC236}">
                    <a16:creationId xmlns:a16="http://schemas.microsoft.com/office/drawing/2014/main" id="{94840EDD-BE5D-4DFB-9EAC-801D12847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5177889"/>
                <a:ext cx="504824" cy="50471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/>
                  <a:t>c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181" name="Oval 10">
                <a:extLst>
                  <a:ext uri="{FF2B5EF4-FFF2-40B4-BE49-F238E27FC236}">
                    <a16:creationId xmlns:a16="http://schemas.microsoft.com/office/drawing/2014/main" id="{EDFACC0C-D701-4376-93F1-B1C388412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6209447"/>
                <a:ext cx="504824" cy="50471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 err="1"/>
                  <a:t>c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cxnSp>
            <p:nvCxnSpPr>
              <p:cNvPr id="182" name="연결선: 구부러짐 181">
                <a:extLst>
                  <a:ext uri="{FF2B5EF4-FFF2-40B4-BE49-F238E27FC236}">
                    <a16:creationId xmlns:a16="http://schemas.microsoft.com/office/drawing/2014/main" id="{3A157C59-CD97-4977-87B9-45A92A2C9066}"/>
                  </a:ext>
                </a:extLst>
              </p:cNvPr>
              <p:cNvCxnSpPr>
                <a:cxnSpLocks/>
                <a:endCxn id="179" idx="6"/>
              </p:cNvCxnSpPr>
              <p:nvPr/>
            </p:nvCxnSpPr>
            <p:spPr>
              <a:xfrm flipH="1">
                <a:off x="4411663" y="2293218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연결선: 구부러짐 182">
                <a:extLst>
                  <a:ext uri="{FF2B5EF4-FFF2-40B4-BE49-F238E27FC236}">
                    <a16:creationId xmlns:a16="http://schemas.microsoft.com/office/drawing/2014/main" id="{B49EC2B1-C224-4981-8619-B74B3EE9DD68}"/>
                  </a:ext>
                </a:extLst>
              </p:cNvPr>
              <p:cNvCxnSpPr>
                <a:cxnSpLocks/>
                <a:endCxn id="180" idx="6"/>
              </p:cNvCxnSpPr>
              <p:nvPr/>
            </p:nvCxnSpPr>
            <p:spPr>
              <a:xfrm flipH="1">
                <a:off x="4411663" y="2941283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연결선: 구부러짐 183">
                <a:extLst>
                  <a:ext uri="{FF2B5EF4-FFF2-40B4-BE49-F238E27FC236}">
                    <a16:creationId xmlns:a16="http://schemas.microsoft.com/office/drawing/2014/main" id="{4EBF019E-BE47-4B2B-92A9-A88D6A56974F}"/>
                  </a:ext>
                </a:extLst>
              </p:cNvPr>
              <p:cNvCxnSpPr>
                <a:cxnSpLocks/>
                <a:endCxn id="181" idx="6"/>
              </p:cNvCxnSpPr>
              <p:nvPr/>
            </p:nvCxnSpPr>
            <p:spPr>
              <a:xfrm flipH="1">
                <a:off x="4411663" y="3972841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연결선: 구부러짐 184">
                <a:extLst>
                  <a:ext uri="{FF2B5EF4-FFF2-40B4-BE49-F238E27FC236}">
                    <a16:creationId xmlns:a16="http://schemas.microsoft.com/office/drawing/2014/main" id="{3E5ED4E9-D723-4449-AFB8-A704B303956E}"/>
                  </a:ext>
                </a:extLst>
              </p:cNvPr>
              <p:cNvCxnSpPr>
                <a:cxnSpLocks/>
                <a:endCxn id="181" idx="2"/>
              </p:cNvCxnSpPr>
              <p:nvPr/>
            </p:nvCxnSpPr>
            <p:spPr>
              <a:xfrm rot="10800000" flipV="1">
                <a:off x="3906839" y="3972841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연결선: 구부러짐 185">
                <a:extLst>
                  <a:ext uri="{FF2B5EF4-FFF2-40B4-BE49-F238E27FC236}">
                    <a16:creationId xmlns:a16="http://schemas.microsoft.com/office/drawing/2014/main" id="{D5DBBD48-9429-4C08-A33E-2495191359BB}"/>
                  </a:ext>
                </a:extLst>
              </p:cNvPr>
              <p:cNvCxnSpPr>
                <a:cxnSpLocks/>
                <a:endCxn id="181" idx="2"/>
              </p:cNvCxnSpPr>
              <p:nvPr/>
            </p:nvCxnSpPr>
            <p:spPr>
              <a:xfrm rot="10800000" flipV="1">
                <a:off x="3906839" y="2941283"/>
                <a:ext cx="72008" cy="3520520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연결선: 구부러짐 186">
                <a:extLst>
                  <a:ext uri="{FF2B5EF4-FFF2-40B4-BE49-F238E27FC236}">
                    <a16:creationId xmlns:a16="http://schemas.microsoft.com/office/drawing/2014/main" id="{EA4C1A9D-A8F1-4888-ABE9-CE9237291107}"/>
                  </a:ext>
                </a:extLst>
              </p:cNvPr>
              <p:cNvCxnSpPr>
                <a:cxnSpLocks/>
                <a:endCxn id="181" idx="2"/>
              </p:cNvCxnSpPr>
              <p:nvPr/>
            </p:nvCxnSpPr>
            <p:spPr>
              <a:xfrm rot="10800000" flipV="1">
                <a:off x="3906839" y="2293217"/>
                <a:ext cx="72008" cy="4168585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연결선: 구부러짐 187">
                <a:extLst>
                  <a:ext uri="{FF2B5EF4-FFF2-40B4-BE49-F238E27FC236}">
                    <a16:creationId xmlns:a16="http://schemas.microsoft.com/office/drawing/2014/main" id="{7F97C5D7-BA0F-48D9-AA15-48BA3A516FD0}"/>
                  </a:ext>
                </a:extLst>
              </p:cNvPr>
              <p:cNvCxnSpPr>
                <a:cxnSpLocks/>
                <a:endCxn id="180" idx="2"/>
              </p:cNvCxnSpPr>
              <p:nvPr/>
            </p:nvCxnSpPr>
            <p:spPr>
              <a:xfrm rot="10800000" flipV="1">
                <a:off x="3906839" y="3972841"/>
                <a:ext cx="72008" cy="1457404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연결선: 구부러짐 188">
                <a:extLst>
                  <a:ext uri="{FF2B5EF4-FFF2-40B4-BE49-F238E27FC236}">
                    <a16:creationId xmlns:a16="http://schemas.microsoft.com/office/drawing/2014/main" id="{B4930CDD-A19E-4991-B2AA-67C1215AC75F}"/>
                  </a:ext>
                </a:extLst>
              </p:cNvPr>
              <p:cNvCxnSpPr>
                <a:cxnSpLocks/>
                <a:endCxn id="180" idx="2"/>
              </p:cNvCxnSpPr>
              <p:nvPr/>
            </p:nvCxnSpPr>
            <p:spPr>
              <a:xfrm rot="10800000" flipV="1">
                <a:off x="3906839" y="2941283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연결선: 구부러짐 189">
                <a:extLst>
                  <a:ext uri="{FF2B5EF4-FFF2-40B4-BE49-F238E27FC236}">
                    <a16:creationId xmlns:a16="http://schemas.microsoft.com/office/drawing/2014/main" id="{57C00F3C-36F0-427D-8565-D8B827639329}"/>
                  </a:ext>
                </a:extLst>
              </p:cNvPr>
              <p:cNvCxnSpPr>
                <a:cxnSpLocks/>
                <a:endCxn id="180" idx="2"/>
              </p:cNvCxnSpPr>
              <p:nvPr/>
            </p:nvCxnSpPr>
            <p:spPr>
              <a:xfrm rot="10800000" flipV="1">
                <a:off x="3906839" y="2293217"/>
                <a:ext cx="72008" cy="3137027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연결선: 구부러짐 190">
                <a:extLst>
                  <a:ext uri="{FF2B5EF4-FFF2-40B4-BE49-F238E27FC236}">
                    <a16:creationId xmlns:a16="http://schemas.microsoft.com/office/drawing/2014/main" id="{89371472-BC56-4616-8913-ABA1FF9576D3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rot="10800000" flipV="1">
                <a:off x="3906839" y="3972840"/>
                <a:ext cx="72008" cy="809339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연결선: 구부러짐 192">
                <a:extLst>
                  <a:ext uri="{FF2B5EF4-FFF2-40B4-BE49-F238E27FC236}">
                    <a16:creationId xmlns:a16="http://schemas.microsoft.com/office/drawing/2014/main" id="{6BB563F4-7F00-4B8B-A2A2-A3293CCC53F1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rot="10800000" flipV="1">
                <a:off x="3906839" y="2941282"/>
                <a:ext cx="72008" cy="1840897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연결선: 구부러짐 193">
                <a:extLst>
                  <a:ext uri="{FF2B5EF4-FFF2-40B4-BE49-F238E27FC236}">
                    <a16:creationId xmlns:a16="http://schemas.microsoft.com/office/drawing/2014/main" id="{8F15EE17-04FA-4B36-AC0E-A6DCA6D89724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rot="10800000" flipV="1">
                <a:off x="3906839" y="2293218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 Box 11">
                <a:extLst>
                  <a:ext uri="{FF2B5EF4-FFF2-40B4-BE49-F238E27FC236}">
                    <a16:creationId xmlns:a16="http://schemas.microsoft.com/office/drawing/2014/main" id="{9BD73B4A-3F7E-4B2B-902C-5CA9A06D4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9540" y="5706713"/>
                <a:ext cx="659597" cy="52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1B0F52DB-D8D6-48E0-9944-5B6AA7E64CFA}"/>
                </a:ext>
              </a:extLst>
            </p:cNvPr>
            <p:cNvGrpSpPr/>
            <p:nvPr/>
          </p:nvGrpSpPr>
          <p:grpSpPr>
            <a:xfrm>
              <a:off x="3278225" y="1903486"/>
              <a:ext cx="1319060" cy="2477016"/>
              <a:chOff x="4102690" y="1948084"/>
              <a:chExt cx="1319060" cy="2477016"/>
            </a:xfrm>
          </p:grpSpPr>
          <p:sp>
            <p:nvSpPr>
              <p:cNvPr id="407" name="Oval 13">
                <a:extLst>
                  <a:ext uri="{FF2B5EF4-FFF2-40B4-BE49-F238E27FC236}">
                    <a16:creationId xmlns:a16="http://schemas.microsoft.com/office/drawing/2014/main" id="{F99A6AC8-7FFB-46E4-82C9-73BDFFA46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41" y="2295553"/>
                <a:ext cx="270665" cy="27052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08" name="AutoShape 28">
                <a:extLst>
                  <a:ext uri="{FF2B5EF4-FFF2-40B4-BE49-F238E27FC236}">
                    <a16:creationId xmlns:a16="http://schemas.microsoft.com/office/drawing/2014/main" id="{563AECF9-8D0F-4BCA-9859-85BC3593B2DC}"/>
                  </a:ext>
                </a:extLst>
              </p:cNvPr>
              <p:cNvCxnSpPr>
                <a:cxnSpLocks noChangeShapeType="1"/>
                <a:endCxn id="407" idx="2"/>
              </p:cNvCxnSpPr>
              <p:nvPr/>
            </p:nvCxnSpPr>
            <p:spPr bwMode="auto">
              <a:xfrm>
                <a:off x="4102690" y="2083391"/>
                <a:ext cx="926052" cy="347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" name="AutoShape 30">
                <a:extLst>
                  <a:ext uri="{FF2B5EF4-FFF2-40B4-BE49-F238E27FC236}">
                    <a16:creationId xmlns:a16="http://schemas.microsoft.com/office/drawing/2014/main" id="{82D04E03-B932-4EEE-A173-C1765DB19A58}"/>
                  </a:ext>
                </a:extLst>
              </p:cNvPr>
              <p:cNvCxnSpPr>
                <a:cxnSpLocks noChangeShapeType="1"/>
                <a:endCxn id="407" idx="2"/>
              </p:cNvCxnSpPr>
              <p:nvPr/>
            </p:nvCxnSpPr>
            <p:spPr bwMode="auto">
              <a:xfrm flipV="1">
                <a:off x="4102690" y="2430817"/>
                <a:ext cx="926052" cy="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0" name="AutoShape 34">
                <a:extLst>
                  <a:ext uri="{FF2B5EF4-FFF2-40B4-BE49-F238E27FC236}">
                    <a16:creationId xmlns:a16="http://schemas.microsoft.com/office/drawing/2014/main" id="{7715BF0E-D2B6-4A18-9EC7-2999892F78A4}"/>
                  </a:ext>
                </a:extLst>
              </p:cNvPr>
              <p:cNvCxnSpPr>
                <a:cxnSpLocks noChangeShapeType="1"/>
                <a:endCxn id="407" idx="2"/>
              </p:cNvCxnSpPr>
              <p:nvPr/>
            </p:nvCxnSpPr>
            <p:spPr bwMode="auto">
              <a:xfrm flipV="1">
                <a:off x="4102690" y="2430817"/>
                <a:ext cx="926052" cy="5531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" name="Oval 14">
                <a:extLst>
                  <a:ext uri="{FF2B5EF4-FFF2-40B4-BE49-F238E27FC236}">
                    <a16:creationId xmlns:a16="http://schemas.microsoft.com/office/drawing/2014/main" id="{F3842996-2AF5-4D44-BBD9-B8A86C60D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940" y="2842070"/>
                <a:ext cx="270726" cy="270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sp>
            <p:nvSpPr>
              <p:cNvPr id="412" name="Text Box 15">
                <a:extLst>
                  <a:ext uri="{FF2B5EF4-FFF2-40B4-BE49-F238E27FC236}">
                    <a16:creationId xmlns:a16="http://schemas.microsoft.com/office/drawing/2014/main" id="{CC6487F3-F251-4C66-87DD-2837D9F6A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103" y="2604573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>
                    <a:latin typeface="Arial" panose="020B0604020202020204" pitchFamily="34" charset="0"/>
                  </a:rPr>
                  <a:t>…</a:t>
                </a:r>
                <a:endParaRPr lang="en-US" altLang="ko-KR" sz="1050"/>
              </a:p>
            </p:txBody>
          </p:sp>
          <p:cxnSp>
            <p:nvCxnSpPr>
              <p:cNvPr id="413" name="AutoShape 29">
                <a:extLst>
                  <a:ext uri="{FF2B5EF4-FFF2-40B4-BE49-F238E27FC236}">
                    <a16:creationId xmlns:a16="http://schemas.microsoft.com/office/drawing/2014/main" id="{86B7AD7D-C782-4298-ABCE-8E785E60BB76}"/>
                  </a:ext>
                </a:extLst>
              </p:cNvPr>
              <p:cNvCxnSpPr>
                <a:cxnSpLocks noChangeShapeType="1"/>
                <a:endCxn id="411" idx="2"/>
              </p:cNvCxnSpPr>
              <p:nvPr/>
            </p:nvCxnSpPr>
            <p:spPr bwMode="auto">
              <a:xfrm>
                <a:off x="4102690" y="2083391"/>
                <a:ext cx="926251" cy="893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4" name="AutoShape 32">
                <a:extLst>
                  <a:ext uri="{FF2B5EF4-FFF2-40B4-BE49-F238E27FC236}">
                    <a16:creationId xmlns:a16="http://schemas.microsoft.com/office/drawing/2014/main" id="{2731ACD4-0A89-4E1C-9502-72230F09A85C}"/>
                  </a:ext>
                </a:extLst>
              </p:cNvPr>
              <p:cNvCxnSpPr>
                <a:cxnSpLocks noChangeShapeType="1"/>
                <a:endCxn id="411" idx="2"/>
              </p:cNvCxnSpPr>
              <p:nvPr/>
            </p:nvCxnSpPr>
            <p:spPr bwMode="auto">
              <a:xfrm>
                <a:off x="4102690" y="2430855"/>
                <a:ext cx="926251" cy="5464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5" name="AutoShape 33">
                <a:extLst>
                  <a:ext uri="{FF2B5EF4-FFF2-40B4-BE49-F238E27FC236}">
                    <a16:creationId xmlns:a16="http://schemas.microsoft.com/office/drawing/2014/main" id="{838AA029-A7CB-4736-8FBA-12A7836C6236}"/>
                  </a:ext>
                </a:extLst>
              </p:cNvPr>
              <p:cNvCxnSpPr>
                <a:cxnSpLocks noChangeShapeType="1"/>
                <a:endCxn id="411" idx="2"/>
              </p:cNvCxnSpPr>
              <p:nvPr/>
            </p:nvCxnSpPr>
            <p:spPr bwMode="auto">
              <a:xfrm flipV="1">
                <a:off x="4102690" y="2977334"/>
                <a:ext cx="926251" cy="6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" name="Oval 12">
                <a:extLst>
                  <a:ext uri="{FF2B5EF4-FFF2-40B4-BE49-F238E27FC236}">
                    <a16:creationId xmlns:a16="http://schemas.microsoft.com/office/drawing/2014/main" id="{F5148564-78EC-447C-B5B5-700F7789C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64" y="1948084"/>
                <a:ext cx="270657" cy="2706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17" name="AutoShape 27">
                <a:extLst>
                  <a:ext uri="{FF2B5EF4-FFF2-40B4-BE49-F238E27FC236}">
                    <a16:creationId xmlns:a16="http://schemas.microsoft.com/office/drawing/2014/main" id="{174F0300-4574-4462-9998-20A6EE34110B}"/>
                  </a:ext>
                </a:extLst>
              </p:cNvPr>
              <p:cNvCxnSpPr>
                <a:cxnSpLocks noChangeShapeType="1"/>
                <a:endCxn id="416" idx="2"/>
              </p:cNvCxnSpPr>
              <p:nvPr/>
            </p:nvCxnSpPr>
            <p:spPr bwMode="auto">
              <a:xfrm>
                <a:off x="4102690" y="2083391"/>
                <a:ext cx="926075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8" name="AutoShape 31">
                <a:extLst>
                  <a:ext uri="{FF2B5EF4-FFF2-40B4-BE49-F238E27FC236}">
                    <a16:creationId xmlns:a16="http://schemas.microsoft.com/office/drawing/2014/main" id="{130CADC3-2FCA-41BF-BD7B-5FEE55DE113D}"/>
                  </a:ext>
                </a:extLst>
              </p:cNvPr>
              <p:cNvCxnSpPr>
                <a:cxnSpLocks noChangeShapeType="1"/>
                <a:endCxn id="416" idx="2"/>
              </p:cNvCxnSpPr>
              <p:nvPr/>
            </p:nvCxnSpPr>
            <p:spPr bwMode="auto">
              <a:xfrm flipV="1">
                <a:off x="4102690" y="2083392"/>
                <a:ext cx="926075" cy="347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9" name="AutoShape 35">
                <a:extLst>
                  <a:ext uri="{FF2B5EF4-FFF2-40B4-BE49-F238E27FC236}">
                    <a16:creationId xmlns:a16="http://schemas.microsoft.com/office/drawing/2014/main" id="{60372CF7-7D5D-4861-A07A-228A41C96395}"/>
                  </a:ext>
                </a:extLst>
              </p:cNvPr>
              <p:cNvCxnSpPr>
                <a:cxnSpLocks noChangeShapeType="1"/>
                <a:endCxn id="416" idx="2"/>
              </p:cNvCxnSpPr>
              <p:nvPr/>
            </p:nvCxnSpPr>
            <p:spPr bwMode="auto">
              <a:xfrm flipV="1">
                <a:off x="4102690" y="2083392"/>
                <a:ext cx="926075" cy="9005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0" name="Oval 8">
                <a:extLst>
                  <a:ext uri="{FF2B5EF4-FFF2-40B4-BE49-F238E27FC236}">
                    <a16:creationId xmlns:a16="http://schemas.microsoft.com/office/drawing/2014/main" id="{A3921455-1FC8-4992-90A3-446726A63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1948084"/>
                <a:ext cx="270665" cy="27061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421" name="Oval 9">
                <a:extLst>
                  <a:ext uri="{FF2B5EF4-FFF2-40B4-BE49-F238E27FC236}">
                    <a16:creationId xmlns:a16="http://schemas.microsoft.com/office/drawing/2014/main" id="{B9F39A49-8F6E-4D70-8056-7C68FFE75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295553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422" name="Text Box 11">
                <a:extLst>
                  <a:ext uri="{FF2B5EF4-FFF2-40B4-BE49-F238E27FC236}">
                    <a16:creationId xmlns:a16="http://schemas.microsoft.com/office/drawing/2014/main" id="{C4CFF6E6-B315-4864-85D0-6501F5923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014" y="2604294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  <p:sp>
            <p:nvSpPr>
              <p:cNvPr id="423" name="Oval 10">
                <a:extLst>
                  <a:ext uri="{FF2B5EF4-FFF2-40B4-BE49-F238E27FC236}">
                    <a16:creationId xmlns:a16="http://schemas.microsoft.com/office/drawing/2014/main" id="{F3BA2024-E245-4107-8B56-8EA6E0DE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848630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 err="1"/>
                  <a:t>h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grpSp>
            <p:nvGrpSpPr>
              <p:cNvPr id="424" name="그룹 423">
                <a:extLst>
                  <a:ext uri="{FF2B5EF4-FFF2-40B4-BE49-F238E27FC236}">
                    <a16:creationId xmlns:a16="http://schemas.microsoft.com/office/drawing/2014/main" id="{065ADEDD-42E9-4CA1-8200-C557CC7052ED}"/>
                  </a:ext>
                </a:extLst>
              </p:cNvPr>
              <p:cNvGrpSpPr/>
              <p:nvPr/>
            </p:nvGrpSpPr>
            <p:grpSpPr>
              <a:xfrm>
                <a:off x="5007553" y="2054780"/>
                <a:ext cx="360458" cy="2370320"/>
                <a:chOff x="3906839" y="2293217"/>
                <a:chExt cx="672298" cy="4420941"/>
              </a:xfrm>
            </p:grpSpPr>
            <p:sp>
              <p:nvSpPr>
                <p:cNvPr id="425" name="Oval 8">
                  <a:extLst>
                    <a:ext uri="{FF2B5EF4-FFF2-40B4-BE49-F238E27FC236}">
                      <a16:creationId xmlns:a16="http://schemas.microsoft.com/office/drawing/2014/main" id="{B4E58D29-C148-4335-8451-758328BAE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4529817"/>
                  <a:ext cx="504824" cy="50472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1</a:t>
                  </a:r>
                  <a:endParaRPr lang="ko-KR" altLang="en-US" sz="1050" baseline="-25000" dirty="0"/>
                </a:p>
              </p:txBody>
            </p:sp>
            <p:sp>
              <p:nvSpPr>
                <p:cNvPr id="426" name="Oval 9">
                  <a:extLst>
                    <a:ext uri="{FF2B5EF4-FFF2-40B4-BE49-F238E27FC236}">
                      <a16:creationId xmlns:a16="http://schemas.microsoft.com/office/drawing/2014/main" id="{EBFE21AF-F983-47FB-B9CC-B032BA6E8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5177889"/>
                  <a:ext cx="504824" cy="50471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2</a:t>
                  </a:r>
                  <a:endParaRPr lang="ko-KR" altLang="en-US" sz="1050" baseline="-25000" dirty="0"/>
                </a:p>
              </p:txBody>
            </p:sp>
            <p:sp>
              <p:nvSpPr>
                <p:cNvPr id="427" name="Oval 10">
                  <a:extLst>
                    <a:ext uri="{FF2B5EF4-FFF2-40B4-BE49-F238E27FC236}">
                      <a16:creationId xmlns:a16="http://schemas.microsoft.com/office/drawing/2014/main" id="{192670E2-6E3A-48F6-9FBF-5F6432A73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6209447"/>
                  <a:ext cx="504824" cy="50471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 err="1"/>
                    <a:t>c</a:t>
                  </a:r>
                  <a:r>
                    <a:rPr lang="en-US" altLang="ko-KR" sz="1050" baseline="-25000" dirty="0" err="1"/>
                    <a:t>k</a:t>
                  </a:r>
                  <a:endParaRPr lang="ko-KR" altLang="en-US" sz="1050" baseline="-25000" dirty="0"/>
                </a:p>
              </p:txBody>
            </p:sp>
            <p:cxnSp>
              <p:nvCxnSpPr>
                <p:cNvPr id="428" name="연결선: 구부러짐 427">
                  <a:extLst>
                    <a:ext uri="{FF2B5EF4-FFF2-40B4-BE49-F238E27FC236}">
                      <a16:creationId xmlns:a16="http://schemas.microsoft.com/office/drawing/2014/main" id="{28E4F7AF-549B-4AAD-878A-4A8E8DC14817}"/>
                    </a:ext>
                  </a:extLst>
                </p:cNvPr>
                <p:cNvCxnSpPr>
                  <a:cxnSpLocks/>
                  <a:endCxn id="425" idx="6"/>
                </p:cNvCxnSpPr>
                <p:nvPr/>
              </p:nvCxnSpPr>
              <p:spPr>
                <a:xfrm flipH="1">
                  <a:off x="4411663" y="2293218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연결선: 구부러짐 428">
                  <a:extLst>
                    <a:ext uri="{FF2B5EF4-FFF2-40B4-BE49-F238E27FC236}">
                      <a16:creationId xmlns:a16="http://schemas.microsoft.com/office/drawing/2014/main" id="{E3C9AA19-E761-4874-80BE-C81326C5A590}"/>
                    </a:ext>
                  </a:extLst>
                </p:cNvPr>
                <p:cNvCxnSpPr>
                  <a:cxnSpLocks/>
                  <a:endCxn id="426" idx="6"/>
                </p:cNvCxnSpPr>
                <p:nvPr/>
              </p:nvCxnSpPr>
              <p:spPr>
                <a:xfrm flipH="1">
                  <a:off x="4411663" y="2941283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연결선: 구부러짐 429">
                  <a:extLst>
                    <a:ext uri="{FF2B5EF4-FFF2-40B4-BE49-F238E27FC236}">
                      <a16:creationId xmlns:a16="http://schemas.microsoft.com/office/drawing/2014/main" id="{A7CAB3C1-C96A-48A6-9158-7DC82DC20397}"/>
                    </a:ext>
                  </a:extLst>
                </p:cNvPr>
                <p:cNvCxnSpPr>
                  <a:cxnSpLocks/>
                  <a:endCxn id="427" idx="6"/>
                </p:cNvCxnSpPr>
                <p:nvPr/>
              </p:nvCxnSpPr>
              <p:spPr>
                <a:xfrm flipH="1">
                  <a:off x="4411663" y="3972841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연결선: 구부러짐 430">
                  <a:extLst>
                    <a:ext uri="{FF2B5EF4-FFF2-40B4-BE49-F238E27FC236}">
                      <a16:creationId xmlns:a16="http://schemas.microsoft.com/office/drawing/2014/main" id="{FFDE790A-A87D-4782-8C96-4642A4D2BDB4}"/>
                    </a:ext>
                  </a:extLst>
                </p:cNvPr>
                <p:cNvCxnSpPr>
                  <a:cxnSpLocks/>
                  <a:endCxn id="427" idx="2"/>
                </p:cNvCxnSpPr>
                <p:nvPr/>
              </p:nvCxnSpPr>
              <p:spPr>
                <a:xfrm rot="10800000" flipV="1">
                  <a:off x="3906839" y="3972841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연결선: 구부러짐 431">
                  <a:extLst>
                    <a:ext uri="{FF2B5EF4-FFF2-40B4-BE49-F238E27FC236}">
                      <a16:creationId xmlns:a16="http://schemas.microsoft.com/office/drawing/2014/main" id="{B7409D70-0B6B-49B0-BDAC-AE969642EC89}"/>
                    </a:ext>
                  </a:extLst>
                </p:cNvPr>
                <p:cNvCxnSpPr>
                  <a:cxnSpLocks/>
                  <a:endCxn id="427" idx="2"/>
                </p:cNvCxnSpPr>
                <p:nvPr/>
              </p:nvCxnSpPr>
              <p:spPr>
                <a:xfrm rot="10800000" flipV="1">
                  <a:off x="3906839" y="2941283"/>
                  <a:ext cx="72008" cy="3520520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연결선: 구부러짐 432">
                  <a:extLst>
                    <a:ext uri="{FF2B5EF4-FFF2-40B4-BE49-F238E27FC236}">
                      <a16:creationId xmlns:a16="http://schemas.microsoft.com/office/drawing/2014/main" id="{FE84D722-B8B3-42BB-9FEF-A9AA84AA2449}"/>
                    </a:ext>
                  </a:extLst>
                </p:cNvPr>
                <p:cNvCxnSpPr>
                  <a:cxnSpLocks/>
                  <a:endCxn id="427" idx="2"/>
                </p:cNvCxnSpPr>
                <p:nvPr/>
              </p:nvCxnSpPr>
              <p:spPr>
                <a:xfrm rot="10800000" flipV="1">
                  <a:off x="3906839" y="2293217"/>
                  <a:ext cx="72008" cy="4168585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연결선: 구부러짐 433">
                  <a:extLst>
                    <a:ext uri="{FF2B5EF4-FFF2-40B4-BE49-F238E27FC236}">
                      <a16:creationId xmlns:a16="http://schemas.microsoft.com/office/drawing/2014/main" id="{9C5C770A-D940-4FB9-B43F-714AE46CBF83}"/>
                    </a:ext>
                  </a:extLst>
                </p:cNvPr>
                <p:cNvCxnSpPr>
                  <a:cxnSpLocks/>
                  <a:endCxn id="426" idx="2"/>
                </p:cNvCxnSpPr>
                <p:nvPr/>
              </p:nvCxnSpPr>
              <p:spPr>
                <a:xfrm rot="10800000" flipV="1">
                  <a:off x="3906839" y="3972841"/>
                  <a:ext cx="72008" cy="1457404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연결선: 구부러짐 434">
                  <a:extLst>
                    <a:ext uri="{FF2B5EF4-FFF2-40B4-BE49-F238E27FC236}">
                      <a16:creationId xmlns:a16="http://schemas.microsoft.com/office/drawing/2014/main" id="{64B88C46-124B-42C4-ADC8-CF973C3035E6}"/>
                    </a:ext>
                  </a:extLst>
                </p:cNvPr>
                <p:cNvCxnSpPr>
                  <a:cxnSpLocks/>
                  <a:endCxn id="426" idx="2"/>
                </p:cNvCxnSpPr>
                <p:nvPr/>
              </p:nvCxnSpPr>
              <p:spPr>
                <a:xfrm rot="10800000" flipV="1">
                  <a:off x="3906839" y="2941283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연결선: 구부러짐 435">
                  <a:extLst>
                    <a:ext uri="{FF2B5EF4-FFF2-40B4-BE49-F238E27FC236}">
                      <a16:creationId xmlns:a16="http://schemas.microsoft.com/office/drawing/2014/main" id="{BFC83623-86B3-4173-AD85-581F9F87804C}"/>
                    </a:ext>
                  </a:extLst>
                </p:cNvPr>
                <p:cNvCxnSpPr>
                  <a:cxnSpLocks/>
                  <a:endCxn id="426" idx="2"/>
                </p:cNvCxnSpPr>
                <p:nvPr/>
              </p:nvCxnSpPr>
              <p:spPr>
                <a:xfrm rot="10800000" flipV="1">
                  <a:off x="3906839" y="2293217"/>
                  <a:ext cx="72008" cy="313702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연결선: 구부러짐 436">
                  <a:extLst>
                    <a:ext uri="{FF2B5EF4-FFF2-40B4-BE49-F238E27FC236}">
                      <a16:creationId xmlns:a16="http://schemas.microsoft.com/office/drawing/2014/main" id="{EAD7F0FE-1D15-47C3-B4E3-E5CEB94EDF0F}"/>
                    </a:ext>
                  </a:extLst>
                </p:cNvPr>
                <p:cNvCxnSpPr>
                  <a:cxnSpLocks/>
                  <a:endCxn id="425" idx="2"/>
                </p:cNvCxnSpPr>
                <p:nvPr/>
              </p:nvCxnSpPr>
              <p:spPr>
                <a:xfrm rot="10800000" flipV="1">
                  <a:off x="3906839" y="3972840"/>
                  <a:ext cx="72008" cy="809339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연결선: 구부러짐 437">
                  <a:extLst>
                    <a:ext uri="{FF2B5EF4-FFF2-40B4-BE49-F238E27FC236}">
                      <a16:creationId xmlns:a16="http://schemas.microsoft.com/office/drawing/2014/main" id="{AB587B8C-4E28-4048-83A8-3A224A8AD158}"/>
                    </a:ext>
                  </a:extLst>
                </p:cNvPr>
                <p:cNvCxnSpPr>
                  <a:cxnSpLocks/>
                  <a:endCxn id="425" idx="2"/>
                </p:cNvCxnSpPr>
                <p:nvPr/>
              </p:nvCxnSpPr>
              <p:spPr>
                <a:xfrm rot="10800000" flipV="1">
                  <a:off x="3906839" y="2941282"/>
                  <a:ext cx="72008" cy="184089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연결선: 구부러짐 438">
                  <a:extLst>
                    <a:ext uri="{FF2B5EF4-FFF2-40B4-BE49-F238E27FC236}">
                      <a16:creationId xmlns:a16="http://schemas.microsoft.com/office/drawing/2014/main" id="{2C0170DE-E8CB-491B-B913-2A8304F02A5D}"/>
                    </a:ext>
                  </a:extLst>
                </p:cNvPr>
                <p:cNvCxnSpPr>
                  <a:cxnSpLocks/>
                  <a:endCxn id="425" idx="2"/>
                </p:cNvCxnSpPr>
                <p:nvPr/>
              </p:nvCxnSpPr>
              <p:spPr>
                <a:xfrm rot="10800000" flipV="1">
                  <a:off x="3906839" y="2293218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0" name="Text Box 11">
                  <a:extLst>
                    <a:ext uri="{FF2B5EF4-FFF2-40B4-BE49-F238E27FC236}">
                      <a16:creationId xmlns:a16="http://schemas.microsoft.com/office/drawing/2014/main" id="{4DBA4F68-F330-4158-B979-788F6C4A6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9540" y="5706713"/>
                  <a:ext cx="659597" cy="5297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050" dirty="0">
                      <a:latin typeface="Arial" panose="020B0604020202020204" pitchFamily="34" charset="0"/>
                    </a:rPr>
                    <a:t>…</a:t>
                  </a:r>
                  <a:endParaRPr lang="en-US" altLang="ko-KR" sz="1050" dirty="0"/>
                </a:p>
              </p:txBody>
            </p:sp>
          </p:grpSp>
        </p:grpSp>
        <p:grpSp>
          <p:nvGrpSpPr>
            <p:cNvPr id="441" name="그룹 440">
              <a:extLst>
                <a:ext uri="{FF2B5EF4-FFF2-40B4-BE49-F238E27FC236}">
                  <a16:creationId xmlns:a16="http://schemas.microsoft.com/office/drawing/2014/main" id="{E490313D-27B1-474E-A444-4E11E2E693C0}"/>
                </a:ext>
              </a:extLst>
            </p:cNvPr>
            <p:cNvGrpSpPr/>
            <p:nvPr/>
          </p:nvGrpSpPr>
          <p:grpSpPr>
            <a:xfrm>
              <a:off x="4473057" y="1878323"/>
              <a:ext cx="1319060" cy="2477016"/>
              <a:chOff x="4102690" y="1948084"/>
              <a:chExt cx="1319060" cy="2477016"/>
            </a:xfrm>
          </p:grpSpPr>
          <p:sp>
            <p:nvSpPr>
              <p:cNvPr id="442" name="Oval 13">
                <a:extLst>
                  <a:ext uri="{FF2B5EF4-FFF2-40B4-BE49-F238E27FC236}">
                    <a16:creationId xmlns:a16="http://schemas.microsoft.com/office/drawing/2014/main" id="{1AF53543-58AD-4A6B-ADED-4353CACE9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41" y="2295553"/>
                <a:ext cx="270665" cy="27052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43" name="AutoShape 28">
                <a:extLst>
                  <a:ext uri="{FF2B5EF4-FFF2-40B4-BE49-F238E27FC236}">
                    <a16:creationId xmlns:a16="http://schemas.microsoft.com/office/drawing/2014/main" id="{73FCA102-AB77-4007-BECC-6C5AFB1ECA11}"/>
                  </a:ext>
                </a:extLst>
              </p:cNvPr>
              <p:cNvCxnSpPr>
                <a:cxnSpLocks noChangeShapeType="1"/>
                <a:endCxn id="442" idx="2"/>
              </p:cNvCxnSpPr>
              <p:nvPr/>
            </p:nvCxnSpPr>
            <p:spPr bwMode="auto">
              <a:xfrm>
                <a:off x="4102690" y="2083391"/>
                <a:ext cx="926052" cy="347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4" name="AutoShape 30">
                <a:extLst>
                  <a:ext uri="{FF2B5EF4-FFF2-40B4-BE49-F238E27FC236}">
                    <a16:creationId xmlns:a16="http://schemas.microsoft.com/office/drawing/2014/main" id="{10413F00-711E-482B-83EF-F0BE61B54698}"/>
                  </a:ext>
                </a:extLst>
              </p:cNvPr>
              <p:cNvCxnSpPr>
                <a:cxnSpLocks noChangeShapeType="1"/>
                <a:endCxn id="442" idx="2"/>
              </p:cNvCxnSpPr>
              <p:nvPr/>
            </p:nvCxnSpPr>
            <p:spPr bwMode="auto">
              <a:xfrm flipV="1">
                <a:off x="4102690" y="2430817"/>
                <a:ext cx="926052" cy="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5" name="AutoShape 34">
                <a:extLst>
                  <a:ext uri="{FF2B5EF4-FFF2-40B4-BE49-F238E27FC236}">
                    <a16:creationId xmlns:a16="http://schemas.microsoft.com/office/drawing/2014/main" id="{DE04E172-F9A4-4DF7-BFFE-05BEDC46E1B3}"/>
                  </a:ext>
                </a:extLst>
              </p:cNvPr>
              <p:cNvCxnSpPr>
                <a:cxnSpLocks noChangeShapeType="1"/>
                <a:endCxn id="442" idx="2"/>
              </p:cNvCxnSpPr>
              <p:nvPr/>
            </p:nvCxnSpPr>
            <p:spPr bwMode="auto">
              <a:xfrm flipV="1">
                <a:off x="4102690" y="2430817"/>
                <a:ext cx="926052" cy="5531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6" name="Oval 14">
                <a:extLst>
                  <a:ext uri="{FF2B5EF4-FFF2-40B4-BE49-F238E27FC236}">
                    <a16:creationId xmlns:a16="http://schemas.microsoft.com/office/drawing/2014/main" id="{F5E6F94E-A598-4201-94DB-837D44756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940" y="2842070"/>
                <a:ext cx="270726" cy="270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sp>
            <p:nvSpPr>
              <p:cNvPr id="447" name="Text Box 15">
                <a:extLst>
                  <a:ext uri="{FF2B5EF4-FFF2-40B4-BE49-F238E27FC236}">
                    <a16:creationId xmlns:a16="http://schemas.microsoft.com/office/drawing/2014/main" id="{FBF0A2A6-E488-439E-846D-3E1073A35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103" y="2604573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>
                    <a:latin typeface="Arial" panose="020B0604020202020204" pitchFamily="34" charset="0"/>
                  </a:rPr>
                  <a:t>…</a:t>
                </a:r>
                <a:endParaRPr lang="en-US" altLang="ko-KR" sz="1050"/>
              </a:p>
            </p:txBody>
          </p:sp>
          <p:cxnSp>
            <p:nvCxnSpPr>
              <p:cNvPr id="448" name="AutoShape 29">
                <a:extLst>
                  <a:ext uri="{FF2B5EF4-FFF2-40B4-BE49-F238E27FC236}">
                    <a16:creationId xmlns:a16="http://schemas.microsoft.com/office/drawing/2014/main" id="{48C3F1A2-5742-468F-A4EA-14DA3BAA0422}"/>
                  </a:ext>
                </a:extLst>
              </p:cNvPr>
              <p:cNvCxnSpPr>
                <a:cxnSpLocks noChangeShapeType="1"/>
                <a:endCxn id="446" idx="2"/>
              </p:cNvCxnSpPr>
              <p:nvPr/>
            </p:nvCxnSpPr>
            <p:spPr bwMode="auto">
              <a:xfrm>
                <a:off x="4102690" y="2083391"/>
                <a:ext cx="926251" cy="893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9" name="AutoShape 32">
                <a:extLst>
                  <a:ext uri="{FF2B5EF4-FFF2-40B4-BE49-F238E27FC236}">
                    <a16:creationId xmlns:a16="http://schemas.microsoft.com/office/drawing/2014/main" id="{FFDC3A7E-1E2B-4BA1-886B-B13A8EE34176}"/>
                  </a:ext>
                </a:extLst>
              </p:cNvPr>
              <p:cNvCxnSpPr>
                <a:cxnSpLocks noChangeShapeType="1"/>
                <a:endCxn id="446" idx="2"/>
              </p:cNvCxnSpPr>
              <p:nvPr/>
            </p:nvCxnSpPr>
            <p:spPr bwMode="auto">
              <a:xfrm>
                <a:off x="4102690" y="2430855"/>
                <a:ext cx="926251" cy="5464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" name="AutoShape 33">
                <a:extLst>
                  <a:ext uri="{FF2B5EF4-FFF2-40B4-BE49-F238E27FC236}">
                    <a16:creationId xmlns:a16="http://schemas.microsoft.com/office/drawing/2014/main" id="{648B13E7-E069-4BC5-A894-BE797B20F132}"/>
                  </a:ext>
                </a:extLst>
              </p:cNvPr>
              <p:cNvCxnSpPr>
                <a:cxnSpLocks noChangeShapeType="1"/>
                <a:endCxn id="446" idx="2"/>
              </p:cNvCxnSpPr>
              <p:nvPr/>
            </p:nvCxnSpPr>
            <p:spPr bwMode="auto">
              <a:xfrm flipV="1">
                <a:off x="4102690" y="2977334"/>
                <a:ext cx="926251" cy="6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1" name="Oval 12">
                <a:extLst>
                  <a:ext uri="{FF2B5EF4-FFF2-40B4-BE49-F238E27FC236}">
                    <a16:creationId xmlns:a16="http://schemas.microsoft.com/office/drawing/2014/main" id="{096E0A56-FF30-4975-9FDD-29CFE65A0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64" y="1948084"/>
                <a:ext cx="270657" cy="2706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52" name="AutoShape 27">
                <a:extLst>
                  <a:ext uri="{FF2B5EF4-FFF2-40B4-BE49-F238E27FC236}">
                    <a16:creationId xmlns:a16="http://schemas.microsoft.com/office/drawing/2014/main" id="{AB8D4500-E118-4C31-9BA0-30268977C34D}"/>
                  </a:ext>
                </a:extLst>
              </p:cNvPr>
              <p:cNvCxnSpPr>
                <a:cxnSpLocks noChangeShapeType="1"/>
                <a:endCxn id="451" idx="2"/>
              </p:cNvCxnSpPr>
              <p:nvPr/>
            </p:nvCxnSpPr>
            <p:spPr bwMode="auto">
              <a:xfrm>
                <a:off x="4102690" y="2083391"/>
                <a:ext cx="926075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3" name="AutoShape 31">
                <a:extLst>
                  <a:ext uri="{FF2B5EF4-FFF2-40B4-BE49-F238E27FC236}">
                    <a16:creationId xmlns:a16="http://schemas.microsoft.com/office/drawing/2014/main" id="{9C6BDF45-1F3E-4E5F-99E9-9019328866EE}"/>
                  </a:ext>
                </a:extLst>
              </p:cNvPr>
              <p:cNvCxnSpPr>
                <a:cxnSpLocks noChangeShapeType="1"/>
                <a:endCxn id="451" idx="2"/>
              </p:cNvCxnSpPr>
              <p:nvPr/>
            </p:nvCxnSpPr>
            <p:spPr bwMode="auto">
              <a:xfrm flipV="1">
                <a:off x="4102690" y="2083392"/>
                <a:ext cx="926075" cy="347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4" name="AutoShape 35">
                <a:extLst>
                  <a:ext uri="{FF2B5EF4-FFF2-40B4-BE49-F238E27FC236}">
                    <a16:creationId xmlns:a16="http://schemas.microsoft.com/office/drawing/2014/main" id="{9F7CEDE4-197D-4A51-8128-42EBD05FE2CF}"/>
                  </a:ext>
                </a:extLst>
              </p:cNvPr>
              <p:cNvCxnSpPr>
                <a:cxnSpLocks noChangeShapeType="1"/>
                <a:endCxn id="451" idx="2"/>
              </p:cNvCxnSpPr>
              <p:nvPr/>
            </p:nvCxnSpPr>
            <p:spPr bwMode="auto">
              <a:xfrm flipV="1">
                <a:off x="4102690" y="2083392"/>
                <a:ext cx="926075" cy="9005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5" name="Oval 8">
                <a:extLst>
                  <a:ext uri="{FF2B5EF4-FFF2-40B4-BE49-F238E27FC236}">
                    <a16:creationId xmlns:a16="http://schemas.microsoft.com/office/drawing/2014/main" id="{1C37CFB4-5767-400D-9E97-8CA50A1C5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1948084"/>
                <a:ext cx="270665" cy="27061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456" name="Oval 9">
                <a:extLst>
                  <a:ext uri="{FF2B5EF4-FFF2-40B4-BE49-F238E27FC236}">
                    <a16:creationId xmlns:a16="http://schemas.microsoft.com/office/drawing/2014/main" id="{03C2F6F4-FEA8-4849-A0D4-E89596990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295553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457" name="Text Box 11">
                <a:extLst>
                  <a:ext uri="{FF2B5EF4-FFF2-40B4-BE49-F238E27FC236}">
                    <a16:creationId xmlns:a16="http://schemas.microsoft.com/office/drawing/2014/main" id="{370E2094-008A-434E-944D-5D864FC5B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014" y="2604294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  <p:sp>
            <p:nvSpPr>
              <p:cNvPr id="458" name="Oval 10">
                <a:extLst>
                  <a:ext uri="{FF2B5EF4-FFF2-40B4-BE49-F238E27FC236}">
                    <a16:creationId xmlns:a16="http://schemas.microsoft.com/office/drawing/2014/main" id="{63E71DFA-AA3D-42FC-89F8-584237C4B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848630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 err="1"/>
                  <a:t>h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grpSp>
            <p:nvGrpSpPr>
              <p:cNvPr id="459" name="그룹 458">
                <a:extLst>
                  <a:ext uri="{FF2B5EF4-FFF2-40B4-BE49-F238E27FC236}">
                    <a16:creationId xmlns:a16="http://schemas.microsoft.com/office/drawing/2014/main" id="{C21947F3-7D09-48AF-A7B1-1EC038D3B27D}"/>
                  </a:ext>
                </a:extLst>
              </p:cNvPr>
              <p:cNvGrpSpPr/>
              <p:nvPr/>
            </p:nvGrpSpPr>
            <p:grpSpPr>
              <a:xfrm>
                <a:off x="5007553" y="2054780"/>
                <a:ext cx="360458" cy="2370320"/>
                <a:chOff x="3906839" y="2293217"/>
                <a:chExt cx="672298" cy="4420941"/>
              </a:xfrm>
            </p:grpSpPr>
            <p:sp>
              <p:nvSpPr>
                <p:cNvPr id="460" name="Oval 8">
                  <a:extLst>
                    <a:ext uri="{FF2B5EF4-FFF2-40B4-BE49-F238E27FC236}">
                      <a16:creationId xmlns:a16="http://schemas.microsoft.com/office/drawing/2014/main" id="{F071D08E-02F9-4736-A73F-589AA8E35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4529817"/>
                  <a:ext cx="504824" cy="50472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1</a:t>
                  </a:r>
                  <a:endParaRPr lang="ko-KR" altLang="en-US" sz="1050" baseline="-25000" dirty="0"/>
                </a:p>
              </p:txBody>
            </p:sp>
            <p:sp>
              <p:nvSpPr>
                <p:cNvPr id="461" name="Oval 9">
                  <a:extLst>
                    <a:ext uri="{FF2B5EF4-FFF2-40B4-BE49-F238E27FC236}">
                      <a16:creationId xmlns:a16="http://schemas.microsoft.com/office/drawing/2014/main" id="{C8DEEF85-26AA-4EB0-9A5A-48B07BB66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5177889"/>
                  <a:ext cx="504824" cy="50471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2</a:t>
                  </a:r>
                  <a:endParaRPr lang="ko-KR" altLang="en-US" sz="1050" baseline="-25000" dirty="0"/>
                </a:p>
              </p:txBody>
            </p:sp>
            <p:sp>
              <p:nvSpPr>
                <p:cNvPr id="462" name="Oval 10">
                  <a:extLst>
                    <a:ext uri="{FF2B5EF4-FFF2-40B4-BE49-F238E27FC236}">
                      <a16:creationId xmlns:a16="http://schemas.microsoft.com/office/drawing/2014/main" id="{45408D44-4CA2-4475-8E20-E1D66ECB53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6209447"/>
                  <a:ext cx="504824" cy="50471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 err="1"/>
                    <a:t>c</a:t>
                  </a:r>
                  <a:r>
                    <a:rPr lang="en-US" altLang="ko-KR" sz="1050" baseline="-25000" dirty="0" err="1"/>
                    <a:t>k</a:t>
                  </a:r>
                  <a:endParaRPr lang="ko-KR" altLang="en-US" sz="1050" baseline="-25000" dirty="0"/>
                </a:p>
              </p:txBody>
            </p:sp>
            <p:cxnSp>
              <p:nvCxnSpPr>
                <p:cNvPr id="463" name="연결선: 구부러짐 462">
                  <a:extLst>
                    <a:ext uri="{FF2B5EF4-FFF2-40B4-BE49-F238E27FC236}">
                      <a16:creationId xmlns:a16="http://schemas.microsoft.com/office/drawing/2014/main" id="{66F91271-860E-4073-90C6-DC643667F667}"/>
                    </a:ext>
                  </a:extLst>
                </p:cNvPr>
                <p:cNvCxnSpPr>
                  <a:cxnSpLocks/>
                  <a:endCxn id="460" idx="6"/>
                </p:cNvCxnSpPr>
                <p:nvPr/>
              </p:nvCxnSpPr>
              <p:spPr>
                <a:xfrm flipH="1">
                  <a:off x="4411663" y="2293218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연결선: 구부러짐 463">
                  <a:extLst>
                    <a:ext uri="{FF2B5EF4-FFF2-40B4-BE49-F238E27FC236}">
                      <a16:creationId xmlns:a16="http://schemas.microsoft.com/office/drawing/2014/main" id="{13899E71-7DC9-4875-BD11-9A8D017DF569}"/>
                    </a:ext>
                  </a:extLst>
                </p:cNvPr>
                <p:cNvCxnSpPr>
                  <a:cxnSpLocks/>
                  <a:endCxn id="461" idx="6"/>
                </p:cNvCxnSpPr>
                <p:nvPr/>
              </p:nvCxnSpPr>
              <p:spPr>
                <a:xfrm flipH="1">
                  <a:off x="4411663" y="2941283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연결선: 구부러짐 464">
                  <a:extLst>
                    <a:ext uri="{FF2B5EF4-FFF2-40B4-BE49-F238E27FC236}">
                      <a16:creationId xmlns:a16="http://schemas.microsoft.com/office/drawing/2014/main" id="{830A7BDC-F7C5-4D0B-BEC2-2C4BA42B1AC4}"/>
                    </a:ext>
                  </a:extLst>
                </p:cNvPr>
                <p:cNvCxnSpPr>
                  <a:cxnSpLocks/>
                  <a:endCxn id="462" idx="6"/>
                </p:cNvCxnSpPr>
                <p:nvPr/>
              </p:nvCxnSpPr>
              <p:spPr>
                <a:xfrm flipH="1">
                  <a:off x="4411663" y="3972841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연결선: 구부러짐 465">
                  <a:extLst>
                    <a:ext uri="{FF2B5EF4-FFF2-40B4-BE49-F238E27FC236}">
                      <a16:creationId xmlns:a16="http://schemas.microsoft.com/office/drawing/2014/main" id="{B5D070DC-410D-491E-8768-C3584875AC97}"/>
                    </a:ext>
                  </a:extLst>
                </p:cNvPr>
                <p:cNvCxnSpPr>
                  <a:cxnSpLocks/>
                  <a:endCxn id="462" idx="2"/>
                </p:cNvCxnSpPr>
                <p:nvPr/>
              </p:nvCxnSpPr>
              <p:spPr>
                <a:xfrm rot="10800000" flipV="1">
                  <a:off x="3906839" y="3972841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연결선: 구부러짐 466">
                  <a:extLst>
                    <a:ext uri="{FF2B5EF4-FFF2-40B4-BE49-F238E27FC236}">
                      <a16:creationId xmlns:a16="http://schemas.microsoft.com/office/drawing/2014/main" id="{6618DAB5-FDB4-48E7-BC42-078D2E03E48C}"/>
                    </a:ext>
                  </a:extLst>
                </p:cNvPr>
                <p:cNvCxnSpPr>
                  <a:cxnSpLocks/>
                  <a:endCxn id="462" idx="2"/>
                </p:cNvCxnSpPr>
                <p:nvPr/>
              </p:nvCxnSpPr>
              <p:spPr>
                <a:xfrm rot="10800000" flipV="1">
                  <a:off x="3906839" y="2941283"/>
                  <a:ext cx="72008" cy="3520520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연결선: 구부러짐 467">
                  <a:extLst>
                    <a:ext uri="{FF2B5EF4-FFF2-40B4-BE49-F238E27FC236}">
                      <a16:creationId xmlns:a16="http://schemas.microsoft.com/office/drawing/2014/main" id="{6E914D7C-8228-48B5-B329-CD1C63F5E7E2}"/>
                    </a:ext>
                  </a:extLst>
                </p:cNvPr>
                <p:cNvCxnSpPr>
                  <a:cxnSpLocks/>
                  <a:endCxn id="462" idx="2"/>
                </p:cNvCxnSpPr>
                <p:nvPr/>
              </p:nvCxnSpPr>
              <p:spPr>
                <a:xfrm rot="10800000" flipV="1">
                  <a:off x="3906839" y="2293217"/>
                  <a:ext cx="72008" cy="4168585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연결선: 구부러짐 468">
                  <a:extLst>
                    <a:ext uri="{FF2B5EF4-FFF2-40B4-BE49-F238E27FC236}">
                      <a16:creationId xmlns:a16="http://schemas.microsoft.com/office/drawing/2014/main" id="{BA474DFA-F6FB-4C19-BCC9-901FCE26E2E4}"/>
                    </a:ext>
                  </a:extLst>
                </p:cNvPr>
                <p:cNvCxnSpPr>
                  <a:cxnSpLocks/>
                  <a:endCxn id="461" idx="2"/>
                </p:cNvCxnSpPr>
                <p:nvPr/>
              </p:nvCxnSpPr>
              <p:spPr>
                <a:xfrm rot="10800000" flipV="1">
                  <a:off x="3906839" y="3972841"/>
                  <a:ext cx="72008" cy="1457404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연결선: 구부러짐 469">
                  <a:extLst>
                    <a:ext uri="{FF2B5EF4-FFF2-40B4-BE49-F238E27FC236}">
                      <a16:creationId xmlns:a16="http://schemas.microsoft.com/office/drawing/2014/main" id="{6D7B9F4F-6E95-43EB-8E74-A5E28E4D41F7}"/>
                    </a:ext>
                  </a:extLst>
                </p:cNvPr>
                <p:cNvCxnSpPr>
                  <a:cxnSpLocks/>
                  <a:endCxn id="461" idx="2"/>
                </p:cNvCxnSpPr>
                <p:nvPr/>
              </p:nvCxnSpPr>
              <p:spPr>
                <a:xfrm rot="10800000" flipV="1">
                  <a:off x="3906839" y="2941283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연결선: 구부러짐 470">
                  <a:extLst>
                    <a:ext uri="{FF2B5EF4-FFF2-40B4-BE49-F238E27FC236}">
                      <a16:creationId xmlns:a16="http://schemas.microsoft.com/office/drawing/2014/main" id="{82082650-3A83-48C1-B946-F61E0D55060B}"/>
                    </a:ext>
                  </a:extLst>
                </p:cNvPr>
                <p:cNvCxnSpPr>
                  <a:cxnSpLocks/>
                  <a:endCxn id="461" idx="2"/>
                </p:cNvCxnSpPr>
                <p:nvPr/>
              </p:nvCxnSpPr>
              <p:spPr>
                <a:xfrm rot="10800000" flipV="1">
                  <a:off x="3906839" y="2293217"/>
                  <a:ext cx="72008" cy="313702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연결선: 구부러짐 471">
                  <a:extLst>
                    <a:ext uri="{FF2B5EF4-FFF2-40B4-BE49-F238E27FC236}">
                      <a16:creationId xmlns:a16="http://schemas.microsoft.com/office/drawing/2014/main" id="{DF45D311-C816-445B-B766-37B149103B73}"/>
                    </a:ext>
                  </a:extLst>
                </p:cNvPr>
                <p:cNvCxnSpPr>
                  <a:cxnSpLocks/>
                  <a:endCxn id="460" idx="2"/>
                </p:cNvCxnSpPr>
                <p:nvPr/>
              </p:nvCxnSpPr>
              <p:spPr>
                <a:xfrm rot="10800000" flipV="1">
                  <a:off x="3906839" y="3972840"/>
                  <a:ext cx="72008" cy="809339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연결선: 구부러짐 472">
                  <a:extLst>
                    <a:ext uri="{FF2B5EF4-FFF2-40B4-BE49-F238E27FC236}">
                      <a16:creationId xmlns:a16="http://schemas.microsoft.com/office/drawing/2014/main" id="{0070FEEF-60D8-46BD-A17E-3037EB481C23}"/>
                    </a:ext>
                  </a:extLst>
                </p:cNvPr>
                <p:cNvCxnSpPr>
                  <a:cxnSpLocks/>
                  <a:endCxn id="460" idx="2"/>
                </p:cNvCxnSpPr>
                <p:nvPr/>
              </p:nvCxnSpPr>
              <p:spPr>
                <a:xfrm rot="10800000" flipV="1">
                  <a:off x="3906839" y="2941282"/>
                  <a:ext cx="72008" cy="184089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연결선: 구부러짐 473">
                  <a:extLst>
                    <a:ext uri="{FF2B5EF4-FFF2-40B4-BE49-F238E27FC236}">
                      <a16:creationId xmlns:a16="http://schemas.microsoft.com/office/drawing/2014/main" id="{44DD103B-A46F-46CD-AE3B-D626D38DC5F6}"/>
                    </a:ext>
                  </a:extLst>
                </p:cNvPr>
                <p:cNvCxnSpPr>
                  <a:cxnSpLocks/>
                  <a:endCxn id="460" idx="2"/>
                </p:cNvCxnSpPr>
                <p:nvPr/>
              </p:nvCxnSpPr>
              <p:spPr>
                <a:xfrm rot="10800000" flipV="1">
                  <a:off x="3906839" y="2293218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Text Box 11">
                  <a:extLst>
                    <a:ext uri="{FF2B5EF4-FFF2-40B4-BE49-F238E27FC236}">
                      <a16:creationId xmlns:a16="http://schemas.microsoft.com/office/drawing/2014/main" id="{27953E88-B591-4F64-A7FD-7FE0823BFD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9540" y="5706713"/>
                  <a:ext cx="659597" cy="5297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050" dirty="0">
                      <a:latin typeface="Arial" panose="020B0604020202020204" pitchFamily="34" charset="0"/>
                    </a:rPr>
                    <a:t>…</a:t>
                  </a:r>
                  <a:endParaRPr lang="en-US" altLang="ko-KR" sz="1050" dirty="0"/>
                </a:p>
              </p:txBody>
            </p:sp>
          </p:grpSp>
        </p:grp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DCD4DE57-B9F1-4E85-A420-AFF92E5EBC86}"/>
                </a:ext>
              </a:extLst>
            </p:cNvPr>
            <p:cNvGrpSpPr/>
            <p:nvPr/>
          </p:nvGrpSpPr>
          <p:grpSpPr>
            <a:xfrm>
              <a:off x="5667889" y="1853160"/>
              <a:ext cx="1319060" cy="2477016"/>
              <a:chOff x="4102690" y="1948084"/>
              <a:chExt cx="1319060" cy="2477016"/>
            </a:xfrm>
          </p:grpSpPr>
          <p:sp>
            <p:nvSpPr>
              <p:cNvPr id="477" name="Oval 13">
                <a:extLst>
                  <a:ext uri="{FF2B5EF4-FFF2-40B4-BE49-F238E27FC236}">
                    <a16:creationId xmlns:a16="http://schemas.microsoft.com/office/drawing/2014/main" id="{1432610C-40FE-44DE-98BF-258BBEFB5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41" y="2295553"/>
                <a:ext cx="270665" cy="27052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78" name="AutoShape 28">
                <a:extLst>
                  <a:ext uri="{FF2B5EF4-FFF2-40B4-BE49-F238E27FC236}">
                    <a16:creationId xmlns:a16="http://schemas.microsoft.com/office/drawing/2014/main" id="{8F738B35-31B9-4CD3-BCC6-F823B0E014EE}"/>
                  </a:ext>
                </a:extLst>
              </p:cNvPr>
              <p:cNvCxnSpPr>
                <a:cxnSpLocks noChangeShapeType="1"/>
                <a:endCxn id="477" idx="2"/>
              </p:cNvCxnSpPr>
              <p:nvPr/>
            </p:nvCxnSpPr>
            <p:spPr bwMode="auto">
              <a:xfrm>
                <a:off x="4102690" y="2083391"/>
                <a:ext cx="926052" cy="347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9" name="AutoShape 30">
                <a:extLst>
                  <a:ext uri="{FF2B5EF4-FFF2-40B4-BE49-F238E27FC236}">
                    <a16:creationId xmlns:a16="http://schemas.microsoft.com/office/drawing/2014/main" id="{F094DA48-2A0A-4C9F-939A-EBC467DAEBE8}"/>
                  </a:ext>
                </a:extLst>
              </p:cNvPr>
              <p:cNvCxnSpPr>
                <a:cxnSpLocks noChangeShapeType="1"/>
                <a:endCxn id="477" idx="2"/>
              </p:cNvCxnSpPr>
              <p:nvPr/>
            </p:nvCxnSpPr>
            <p:spPr bwMode="auto">
              <a:xfrm flipV="1">
                <a:off x="4102690" y="2430817"/>
                <a:ext cx="926052" cy="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0" name="AutoShape 34">
                <a:extLst>
                  <a:ext uri="{FF2B5EF4-FFF2-40B4-BE49-F238E27FC236}">
                    <a16:creationId xmlns:a16="http://schemas.microsoft.com/office/drawing/2014/main" id="{36CC22C6-E714-4C55-A96D-A4A43D9C5E8A}"/>
                  </a:ext>
                </a:extLst>
              </p:cNvPr>
              <p:cNvCxnSpPr>
                <a:cxnSpLocks noChangeShapeType="1"/>
                <a:endCxn id="477" idx="2"/>
              </p:cNvCxnSpPr>
              <p:nvPr/>
            </p:nvCxnSpPr>
            <p:spPr bwMode="auto">
              <a:xfrm flipV="1">
                <a:off x="4102690" y="2430817"/>
                <a:ext cx="926052" cy="5531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" name="Oval 14">
                <a:extLst>
                  <a:ext uri="{FF2B5EF4-FFF2-40B4-BE49-F238E27FC236}">
                    <a16:creationId xmlns:a16="http://schemas.microsoft.com/office/drawing/2014/main" id="{F7F9F0A0-C1F1-4A91-BF6B-9C683FE3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940" y="2842070"/>
                <a:ext cx="270726" cy="270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sp>
            <p:nvSpPr>
              <p:cNvPr id="482" name="Text Box 15">
                <a:extLst>
                  <a:ext uri="{FF2B5EF4-FFF2-40B4-BE49-F238E27FC236}">
                    <a16:creationId xmlns:a16="http://schemas.microsoft.com/office/drawing/2014/main" id="{2FCE24AD-68CF-4F99-B5CE-D074DDF83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103" y="2604573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>
                    <a:latin typeface="Arial" panose="020B0604020202020204" pitchFamily="34" charset="0"/>
                  </a:rPr>
                  <a:t>…</a:t>
                </a:r>
                <a:endParaRPr lang="en-US" altLang="ko-KR" sz="1050"/>
              </a:p>
            </p:txBody>
          </p:sp>
          <p:cxnSp>
            <p:nvCxnSpPr>
              <p:cNvPr id="483" name="AutoShape 29">
                <a:extLst>
                  <a:ext uri="{FF2B5EF4-FFF2-40B4-BE49-F238E27FC236}">
                    <a16:creationId xmlns:a16="http://schemas.microsoft.com/office/drawing/2014/main" id="{4E3088F6-0ED8-4F83-922E-1AD888E7CFEE}"/>
                  </a:ext>
                </a:extLst>
              </p:cNvPr>
              <p:cNvCxnSpPr>
                <a:cxnSpLocks noChangeShapeType="1"/>
                <a:endCxn id="481" idx="2"/>
              </p:cNvCxnSpPr>
              <p:nvPr/>
            </p:nvCxnSpPr>
            <p:spPr bwMode="auto">
              <a:xfrm>
                <a:off x="4102690" y="2083391"/>
                <a:ext cx="926251" cy="893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4" name="AutoShape 32">
                <a:extLst>
                  <a:ext uri="{FF2B5EF4-FFF2-40B4-BE49-F238E27FC236}">
                    <a16:creationId xmlns:a16="http://schemas.microsoft.com/office/drawing/2014/main" id="{57A11198-A248-4AAA-8A10-5A19D3C52B8D}"/>
                  </a:ext>
                </a:extLst>
              </p:cNvPr>
              <p:cNvCxnSpPr>
                <a:cxnSpLocks noChangeShapeType="1"/>
                <a:endCxn id="481" idx="2"/>
              </p:cNvCxnSpPr>
              <p:nvPr/>
            </p:nvCxnSpPr>
            <p:spPr bwMode="auto">
              <a:xfrm>
                <a:off x="4102690" y="2430855"/>
                <a:ext cx="926251" cy="5464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5" name="AutoShape 33">
                <a:extLst>
                  <a:ext uri="{FF2B5EF4-FFF2-40B4-BE49-F238E27FC236}">
                    <a16:creationId xmlns:a16="http://schemas.microsoft.com/office/drawing/2014/main" id="{CA9A7EBF-A019-431F-B4B6-5440C69AF1E7}"/>
                  </a:ext>
                </a:extLst>
              </p:cNvPr>
              <p:cNvCxnSpPr>
                <a:cxnSpLocks noChangeShapeType="1"/>
                <a:endCxn id="481" idx="2"/>
              </p:cNvCxnSpPr>
              <p:nvPr/>
            </p:nvCxnSpPr>
            <p:spPr bwMode="auto">
              <a:xfrm flipV="1">
                <a:off x="4102690" y="2977334"/>
                <a:ext cx="926251" cy="6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6" name="Oval 12">
                <a:extLst>
                  <a:ext uri="{FF2B5EF4-FFF2-40B4-BE49-F238E27FC236}">
                    <a16:creationId xmlns:a16="http://schemas.microsoft.com/office/drawing/2014/main" id="{B715B1CA-AB0C-4A17-A028-03E786639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64" y="1948084"/>
                <a:ext cx="270657" cy="2706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87" name="AutoShape 27">
                <a:extLst>
                  <a:ext uri="{FF2B5EF4-FFF2-40B4-BE49-F238E27FC236}">
                    <a16:creationId xmlns:a16="http://schemas.microsoft.com/office/drawing/2014/main" id="{700DAC7F-14E8-4175-9DD7-D503E6B83CA3}"/>
                  </a:ext>
                </a:extLst>
              </p:cNvPr>
              <p:cNvCxnSpPr>
                <a:cxnSpLocks noChangeShapeType="1"/>
                <a:endCxn id="486" idx="2"/>
              </p:cNvCxnSpPr>
              <p:nvPr/>
            </p:nvCxnSpPr>
            <p:spPr bwMode="auto">
              <a:xfrm>
                <a:off x="4102690" y="2083391"/>
                <a:ext cx="926075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8" name="AutoShape 31">
                <a:extLst>
                  <a:ext uri="{FF2B5EF4-FFF2-40B4-BE49-F238E27FC236}">
                    <a16:creationId xmlns:a16="http://schemas.microsoft.com/office/drawing/2014/main" id="{B9C43203-7B68-4E2F-BB45-A29AFD0B61ED}"/>
                  </a:ext>
                </a:extLst>
              </p:cNvPr>
              <p:cNvCxnSpPr>
                <a:cxnSpLocks noChangeShapeType="1"/>
                <a:endCxn id="486" idx="2"/>
              </p:cNvCxnSpPr>
              <p:nvPr/>
            </p:nvCxnSpPr>
            <p:spPr bwMode="auto">
              <a:xfrm flipV="1">
                <a:off x="4102690" y="2083392"/>
                <a:ext cx="926075" cy="347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9" name="AutoShape 35">
                <a:extLst>
                  <a:ext uri="{FF2B5EF4-FFF2-40B4-BE49-F238E27FC236}">
                    <a16:creationId xmlns:a16="http://schemas.microsoft.com/office/drawing/2014/main" id="{5D2EB201-8530-4DC6-AD31-53B62556C773}"/>
                  </a:ext>
                </a:extLst>
              </p:cNvPr>
              <p:cNvCxnSpPr>
                <a:cxnSpLocks noChangeShapeType="1"/>
                <a:endCxn id="486" idx="2"/>
              </p:cNvCxnSpPr>
              <p:nvPr/>
            </p:nvCxnSpPr>
            <p:spPr bwMode="auto">
              <a:xfrm flipV="1">
                <a:off x="4102690" y="2083392"/>
                <a:ext cx="926075" cy="9005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0" name="Oval 8">
                <a:extLst>
                  <a:ext uri="{FF2B5EF4-FFF2-40B4-BE49-F238E27FC236}">
                    <a16:creationId xmlns:a16="http://schemas.microsoft.com/office/drawing/2014/main" id="{61A0FF41-B13C-432A-A073-47055D71B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1948084"/>
                <a:ext cx="270665" cy="27061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491" name="Oval 9">
                <a:extLst>
                  <a:ext uri="{FF2B5EF4-FFF2-40B4-BE49-F238E27FC236}">
                    <a16:creationId xmlns:a16="http://schemas.microsoft.com/office/drawing/2014/main" id="{8A3EE2E2-5504-41F0-BE5B-487A5E11F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295553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492" name="Text Box 11">
                <a:extLst>
                  <a:ext uri="{FF2B5EF4-FFF2-40B4-BE49-F238E27FC236}">
                    <a16:creationId xmlns:a16="http://schemas.microsoft.com/office/drawing/2014/main" id="{155F784A-EE9D-4174-B621-97C03D078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014" y="2604294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  <p:sp>
            <p:nvSpPr>
              <p:cNvPr id="493" name="Oval 10">
                <a:extLst>
                  <a:ext uri="{FF2B5EF4-FFF2-40B4-BE49-F238E27FC236}">
                    <a16:creationId xmlns:a16="http://schemas.microsoft.com/office/drawing/2014/main" id="{6D1F68DD-8455-40F0-A8E4-1148D90AC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848630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 err="1"/>
                  <a:t>h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grpSp>
            <p:nvGrpSpPr>
              <p:cNvPr id="494" name="그룹 493">
                <a:extLst>
                  <a:ext uri="{FF2B5EF4-FFF2-40B4-BE49-F238E27FC236}">
                    <a16:creationId xmlns:a16="http://schemas.microsoft.com/office/drawing/2014/main" id="{4EC6C6C6-FAB8-4ECB-8BBF-AA61D2CB61A8}"/>
                  </a:ext>
                </a:extLst>
              </p:cNvPr>
              <p:cNvGrpSpPr/>
              <p:nvPr/>
            </p:nvGrpSpPr>
            <p:grpSpPr>
              <a:xfrm>
                <a:off x="5007553" y="2054780"/>
                <a:ext cx="360458" cy="2370320"/>
                <a:chOff x="3906839" y="2293217"/>
                <a:chExt cx="672298" cy="4420941"/>
              </a:xfrm>
            </p:grpSpPr>
            <p:sp>
              <p:nvSpPr>
                <p:cNvPr id="495" name="Oval 8">
                  <a:extLst>
                    <a:ext uri="{FF2B5EF4-FFF2-40B4-BE49-F238E27FC236}">
                      <a16:creationId xmlns:a16="http://schemas.microsoft.com/office/drawing/2014/main" id="{403F17BD-7019-4E27-AC32-C26625CD1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4529817"/>
                  <a:ext cx="504824" cy="50472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1</a:t>
                  </a:r>
                  <a:endParaRPr lang="ko-KR" altLang="en-US" sz="1050" baseline="-25000" dirty="0"/>
                </a:p>
              </p:txBody>
            </p:sp>
            <p:sp>
              <p:nvSpPr>
                <p:cNvPr id="496" name="Oval 9">
                  <a:extLst>
                    <a:ext uri="{FF2B5EF4-FFF2-40B4-BE49-F238E27FC236}">
                      <a16:creationId xmlns:a16="http://schemas.microsoft.com/office/drawing/2014/main" id="{D0567061-5999-4302-81CC-77241009A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5177889"/>
                  <a:ext cx="504824" cy="50471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2</a:t>
                  </a:r>
                  <a:endParaRPr lang="ko-KR" altLang="en-US" sz="1050" baseline="-25000" dirty="0"/>
                </a:p>
              </p:txBody>
            </p:sp>
            <p:sp>
              <p:nvSpPr>
                <p:cNvPr id="497" name="Oval 10">
                  <a:extLst>
                    <a:ext uri="{FF2B5EF4-FFF2-40B4-BE49-F238E27FC236}">
                      <a16:creationId xmlns:a16="http://schemas.microsoft.com/office/drawing/2014/main" id="{2CFCAE57-9E67-45D3-A5F7-5AAA599894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6209447"/>
                  <a:ext cx="504824" cy="50471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 err="1"/>
                    <a:t>c</a:t>
                  </a:r>
                  <a:r>
                    <a:rPr lang="en-US" altLang="ko-KR" sz="1050" baseline="-25000" dirty="0" err="1"/>
                    <a:t>k</a:t>
                  </a:r>
                  <a:endParaRPr lang="ko-KR" altLang="en-US" sz="1050" baseline="-25000" dirty="0"/>
                </a:p>
              </p:txBody>
            </p:sp>
            <p:cxnSp>
              <p:nvCxnSpPr>
                <p:cNvPr id="498" name="연결선: 구부러짐 497">
                  <a:extLst>
                    <a:ext uri="{FF2B5EF4-FFF2-40B4-BE49-F238E27FC236}">
                      <a16:creationId xmlns:a16="http://schemas.microsoft.com/office/drawing/2014/main" id="{6DF85821-E236-4F7E-BDCD-F6F9389CC7FE}"/>
                    </a:ext>
                  </a:extLst>
                </p:cNvPr>
                <p:cNvCxnSpPr>
                  <a:cxnSpLocks/>
                  <a:endCxn id="495" idx="6"/>
                </p:cNvCxnSpPr>
                <p:nvPr/>
              </p:nvCxnSpPr>
              <p:spPr>
                <a:xfrm flipH="1">
                  <a:off x="4411663" y="2293218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연결선: 구부러짐 498">
                  <a:extLst>
                    <a:ext uri="{FF2B5EF4-FFF2-40B4-BE49-F238E27FC236}">
                      <a16:creationId xmlns:a16="http://schemas.microsoft.com/office/drawing/2014/main" id="{8F0140BC-ACCB-4A33-BA67-9ED3AE6F5837}"/>
                    </a:ext>
                  </a:extLst>
                </p:cNvPr>
                <p:cNvCxnSpPr>
                  <a:cxnSpLocks/>
                  <a:endCxn id="496" idx="6"/>
                </p:cNvCxnSpPr>
                <p:nvPr/>
              </p:nvCxnSpPr>
              <p:spPr>
                <a:xfrm flipH="1">
                  <a:off x="4411663" y="2941283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연결선: 구부러짐 499">
                  <a:extLst>
                    <a:ext uri="{FF2B5EF4-FFF2-40B4-BE49-F238E27FC236}">
                      <a16:creationId xmlns:a16="http://schemas.microsoft.com/office/drawing/2014/main" id="{D77813BA-C29E-4638-82FF-E4418AD05140}"/>
                    </a:ext>
                  </a:extLst>
                </p:cNvPr>
                <p:cNvCxnSpPr>
                  <a:cxnSpLocks/>
                  <a:endCxn id="497" idx="6"/>
                </p:cNvCxnSpPr>
                <p:nvPr/>
              </p:nvCxnSpPr>
              <p:spPr>
                <a:xfrm flipH="1">
                  <a:off x="4411663" y="3972841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연결선: 구부러짐 500">
                  <a:extLst>
                    <a:ext uri="{FF2B5EF4-FFF2-40B4-BE49-F238E27FC236}">
                      <a16:creationId xmlns:a16="http://schemas.microsoft.com/office/drawing/2014/main" id="{1C48778F-18AD-464B-80C0-D074E10BB30C}"/>
                    </a:ext>
                  </a:extLst>
                </p:cNvPr>
                <p:cNvCxnSpPr>
                  <a:cxnSpLocks/>
                  <a:endCxn id="497" idx="2"/>
                </p:cNvCxnSpPr>
                <p:nvPr/>
              </p:nvCxnSpPr>
              <p:spPr>
                <a:xfrm rot="10800000" flipV="1">
                  <a:off x="3906839" y="3972841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연결선: 구부러짐 501">
                  <a:extLst>
                    <a:ext uri="{FF2B5EF4-FFF2-40B4-BE49-F238E27FC236}">
                      <a16:creationId xmlns:a16="http://schemas.microsoft.com/office/drawing/2014/main" id="{5923A6C7-6408-4998-866E-A4E8D7714810}"/>
                    </a:ext>
                  </a:extLst>
                </p:cNvPr>
                <p:cNvCxnSpPr>
                  <a:cxnSpLocks/>
                  <a:endCxn id="497" idx="2"/>
                </p:cNvCxnSpPr>
                <p:nvPr/>
              </p:nvCxnSpPr>
              <p:spPr>
                <a:xfrm rot="10800000" flipV="1">
                  <a:off x="3906839" y="2941283"/>
                  <a:ext cx="72008" cy="3520520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연결선: 구부러짐 502">
                  <a:extLst>
                    <a:ext uri="{FF2B5EF4-FFF2-40B4-BE49-F238E27FC236}">
                      <a16:creationId xmlns:a16="http://schemas.microsoft.com/office/drawing/2014/main" id="{20978413-A003-4938-B328-EB154891D8FB}"/>
                    </a:ext>
                  </a:extLst>
                </p:cNvPr>
                <p:cNvCxnSpPr>
                  <a:cxnSpLocks/>
                  <a:endCxn id="497" idx="2"/>
                </p:cNvCxnSpPr>
                <p:nvPr/>
              </p:nvCxnSpPr>
              <p:spPr>
                <a:xfrm rot="10800000" flipV="1">
                  <a:off x="3906839" y="2293217"/>
                  <a:ext cx="72008" cy="4168585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연결선: 구부러짐 503">
                  <a:extLst>
                    <a:ext uri="{FF2B5EF4-FFF2-40B4-BE49-F238E27FC236}">
                      <a16:creationId xmlns:a16="http://schemas.microsoft.com/office/drawing/2014/main" id="{47C43AAE-816E-4714-BC24-B263054E74AF}"/>
                    </a:ext>
                  </a:extLst>
                </p:cNvPr>
                <p:cNvCxnSpPr>
                  <a:cxnSpLocks/>
                  <a:endCxn id="496" idx="2"/>
                </p:cNvCxnSpPr>
                <p:nvPr/>
              </p:nvCxnSpPr>
              <p:spPr>
                <a:xfrm rot="10800000" flipV="1">
                  <a:off x="3906839" y="3972841"/>
                  <a:ext cx="72008" cy="1457404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연결선: 구부러짐 504">
                  <a:extLst>
                    <a:ext uri="{FF2B5EF4-FFF2-40B4-BE49-F238E27FC236}">
                      <a16:creationId xmlns:a16="http://schemas.microsoft.com/office/drawing/2014/main" id="{C7A834B4-A01B-4752-B174-B547941E5862}"/>
                    </a:ext>
                  </a:extLst>
                </p:cNvPr>
                <p:cNvCxnSpPr>
                  <a:cxnSpLocks/>
                  <a:endCxn id="496" idx="2"/>
                </p:cNvCxnSpPr>
                <p:nvPr/>
              </p:nvCxnSpPr>
              <p:spPr>
                <a:xfrm rot="10800000" flipV="1">
                  <a:off x="3906839" y="2941283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연결선: 구부러짐 505">
                  <a:extLst>
                    <a:ext uri="{FF2B5EF4-FFF2-40B4-BE49-F238E27FC236}">
                      <a16:creationId xmlns:a16="http://schemas.microsoft.com/office/drawing/2014/main" id="{D473B293-A040-4793-9C3A-D518527C33F0}"/>
                    </a:ext>
                  </a:extLst>
                </p:cNvPr>
                <p:cNvCxnSpPr>
                  <a:cxnSpLocks/>
                  <a:endCxn id="496" idx="2"/>
                </p:cNvCxnSpPr>
                <p:nvPr/>
              </p:nvCxnSpPr>
              <p:spPr>
                <a:xfrm rot="10800000" flipV="1">
                  <a:off x="3906839" y="2293217"/>
                  <a:ext cx="72008" cy="313702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연결선: 구부러짐 506">
                  <a:extLst>
                    <a:ext uri="{FF2B5EF4-FFF2-40B4-BE49-F238E27FC236}">
                      <a16:creationId xmlns:a16="http://schemas.microsoft.com/office/drawing/2014/main" id="{4DCCFD6F-3FBD-4228-8F18-DF20DFF792A9}"/>
                    </a:ext>
                  </a:extLst>
                </p:cNvPr>
                <p:cNvCxnSpPr>
                  <a:cxnSpLocks/>
                  <a:endCxn id="495" idx="2"/>
                </p:cNvCxnSpPr>
                <p:nvPr/>
              </p:nvCxnSpPr>
              <p:spPr>
                <a:xfrm rot="10800000" flipV="1">
                  <a:off x="3906839" y="3972840"/>
                  <a:ext cx="72008" cy="809339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연결선: 구부러짐 507">
                  <a:extLst>
                    <a:ext uri="{FF2B5EF4-FFF2-40B4-BE49-F238E27FC236}">
                      <a16:creationId xmlns:a16="http://schemas.microsoft.com/office/drawing/2014/main" id="{40054FA6-8337-4EE3-8A92-9120DA9E78E0}"/>
                    </a:ext>
                  </a:extLst>
                </p:cNvPr>
                <p:cNvCxnSpPr>
                  <a:cxnSpLocks/>
                  <a:endCxn id="495" idx="2"/>
                </p:cNvCxnSpPr>
                <p:nvPr/>
              </p:nvCxnSpPr>
              <p:spPr>
                <a:xfrm rot="10800000" flipV="1">
                  <a:off x="3906839" y="2941282"/>
                  <a:ext cx="72008" cy="184089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연결선: 구부러짐 508">
                  <a:extLst>
                    <a:ext uri="{FF2B5EF4-FFF2-40B4-BE49-F238E27FC236}">
                      <a16:creationId xmlns:a16="http://schemas.microsoft.com/office/drawing/2014/main" id="{E3D54642-CD44-4BEE-838E-FDF1AEB107A6}"/>
                    </a:ext>
                  </a:extLst>
                </p:cNvPr>
                <p:cNvCxnSpPr>
                  <a:cxnSpLocks/>
                  <a:endCxn id="495" idx="2"/>
                </p:cNvCxnSpPr>
                <p:nvPr/>
              </p:nvCxnSpPr>
              <p:spPr>
                <a:xfrm rot="10800000" flipV="1">
                  <a:off x="3906839" y="2293218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0" name="Text Box 11">
                  <a:extLst>
                    <a:ext uri="{FF2B5EF4-FFF2-40B4-BE49-F238E27FC236}">
                      <a16:creationId xmlns:a16="http://schemas.microsoft.com/office/drawing/2014/main" id="{25C14FBC-BA02-4398-A20E-D55ED47F95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9540" y="5706713"/>
                  <a:ext cx="659597" cy="5297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050" dirty="0">
                      <a:latin typeface="Arial" panose="020B0604020202020204" pitchFamily="34" charset="0"/>
                    </a:rPr>
                    <a:t>…</a:t>
                  </a:r>
                  <a:endParaRPr lang="en-US" altLang="ko-KR" sz="1050" dirty="0"/>
                </a:p>
              </p:txBody>
            </p:sp>
          </p:grp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4B694C-22FF-488E-A2AE-669A69EB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4" y="131895"/>
            <a:ext cx="2329649" cy="154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56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3161E3-7D58-431C-BF91-8C7840499043}"/>
              </a:ext>
            </a:extLst>
          </p:cNvPr>
          <p:cNvGrpSpPr/>
          <p:nvPr/>
        </p:nvGrpSpPr>
        <p:grpSpPr>
          <a:xfrm>
            <a:off x="148570" y="2380063"/>
            <a:ext cx="8308757" cy="2583632"/>
            <a:chOff x="414614" y="1853160"/>
            <a:chExt cx="8308757" cy="2583632"/>
          </a:xfrm>
        </p:grpSpPr>
        <p:sp>
          <p:nvSpPr>
            <p:cNvPr id="59" name="Text Box 7">
              <a:extLst>
                <a:ext uri="{FF2B5EF4-FFF2-40B4-BE49-F238E27FC236}">
                  <a16:creationId xmlns:a16="http://schemas.microsoft.com/office/drawing/2014/main" id="{FC68E927-D6F7-4921-AE2B-81B2A90AF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614" y="2626449"/>
              <a:ext cx="353647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>
                  <a:latin typeface="Arial" panose="020B0604020202020204" pitchFamily="34" charset="0"/>
                </a:rPr>
                <a:t>…</a:t>
              </a:r>
              <a:endParaRPr lang="en-US" altLang="ko-KR" sz="1050"/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70F9F89E-301B-44D4-A1A0-3F1316D31A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15" y="2061286"/>
              <a:ext cx="231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62" name="Line 37">
              <a:extLst>
                <a:ext uri="{FF2B5EF4-FFF2-40B4-BE49-F238E27FC236}">
                  <a16:creationId xmlns:a16="http://schemas.microsoft.com/office/drawing/2014/main" id="{D0B2B054-908A-4022-9D68-44D120D67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15" y="2433239"/>
              <a:ext cx="231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83" name="Line 38">
              <a:extLst>
                <a:ext uri="{FF2B5EF4-FFF2-40B4-BE49-F238E27FC236}">
                  <a16:creationId xmlns:a16="http://schemas.microsoft.com/office/drawing/2014/main" id="{59173EFB-5716-4169-ABAE-5F71F731D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15" y="2973718"/>
              <a:ext cx="2315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sz="1050"/>
            </a:p>
          </p:txBody>
        </p:sp>
        <p:sp>
          <p:nvSpPr>
            <p:cNvPr id="96" name="Text Box 45">
              <a:extLst>
                <a:ext uri="{FF2B5EF4-FFF2-40B4-BE49-F238E27FC236}">
                  <a16:creationId xmlns:a16="http://schemas.microsoft.com/office/drawing/2014/main" id="{3ED25E11-2D27-47B5-B847-7B1511041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340" y="1948084"/>
              <a:ext cx="332763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b="1"/>
                <a:t>x</a:t>
              </a:r>
              <a:r>
                <a:rPr lang="en-US" altLang="ko-KR" sz="1050" b="1" baseline="-25000"/>
                <a:t>1</a:t>
              </a:r>
            </a:p>
          </p:txBody>
        </p:sp>
        <p:sp>
          <p:nvSpPr>
            <p:cNvPr id="97" name="Text Box 46">
              <a:extLst>
                <a:ext uri="{FF2B5EF4-FFF2-40B4-BE49-F238E27FC236}">
                  <a16:creationId xmlns:a16="http://schemas.microsoft.com/office/drawing/2014/main" id="{B45561F0-3D42-405C-9385-CFBFF651A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54" y="2317483"/>
              <a:ext cx="332763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b="1"/>
                <a:t>x</a:t>
              </a:r>
              <a:r>
                <a:rPr lang="en-US" altLang="ko-KR" sz="1050" b="1" baseline="-25000"/>
                <a:t>2</a:t>
              </a:r>
            </a:p>
          </p:txBody>
        </p:sp>
        <p:sp>
          <p:nvSpPr>
            <p:cNvPr id="98" name="Text Box 47">
              <a:extLst>
                <a:ext uri="{FF2B5EF4-FFF2-40B4-BE49-F238E27FC236}">
                  <a16:creationId xmlns:a16="http://schemas.microsoft.com/office/drawing/2014/main" id="{05174403-061F-43F2-BD9D-61E666DC8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554" y="2857962"/>
              <a:ext cx="362351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b="1"/>
                <a:t>x</a:t>
              </a:r>
              <a:r>
                <a:rPr lang="en-US" altLang="ko-KR" sz="1050" b="1" baseline="-25000"/>
                <a:t>m</a:t>
              </a:r>
            </a:p>
          </p:txBody>
        </p:sp>
        <p:sp>
          <p:nvSpPr>
            <p:cNvPr id="104" name="Oval 8">
              <a:extLst>
                <a:ext uri="{FF2B5EF4-FFF2-40B4-BE49-F238E27FC236}">
                  <a16:creationId xmlns:a16="http://schemas.microsoft.com/office/drawing/2014/main" id="{2BC01C3F-D93E-4079-B8C3-3635747FB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80" y="1931166"/>
              <a:ext cx="270665" cy="2706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/>
                <a:t>h</a:t>
              </a:r>
              <a:r>
                <a:rPr lang="en-US" altLang="ko-KR" sz="1050" baseline="-25000" dirty="0"/>
                <a:t>1</a:t>
              </a:r>
              <a:endParaRPr lang="ko-KR" altLang="en-US" sz="1050" baseline="-25000" dirty="0"/>
            </a:p>
          </p:txBody>
        </p:sp>
        <p:cxnSp>
          <p:nvCxnSpPr>
            <p:cNvPr id="105" name="AutoShape 16">
              <a:extLst>
                <a:ext uri="{FF2B5EF4-FFF2-40B4-BE49-F238E27FC236}">
                  <a16:creationId xmlns:a16="http://schemas.microsoft.com/office/drawing/2014/main" id="{3996CBBE-1319-42D2-A3E1-FEA550FD019C}"/>
                </a:ext>
              </a:extLst>
            </p:cNvPr>
            <p:cNvCxnSpPr>
              <a:cxnSpLocks noChangeShapeType="1"/>
              <a:endCxn id="104" idx="2"/>
            </p:cNvCxnSpPr>
            <p:nvPr/>
          </p:nvCxnSpPr>
          <p:spPr bwMode="auto">
            <a:xfrm>
              <a:off x="939774" y="2066473"/>
              <a:ext cx="85540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AutoShape 22">
              <a:extLst>
                <a:ext uri="{FF2B5EF4-FFF2-40B4-BE49-F238E27FC236}">
                  <a16:creationId xmlns:a16="http://schemas.microsoft.com/office/drawing/2014/main" id="{6BE17BEF-357B-4391-B707-6C00EEBE838E}"/>
                </a:ext>
              </a:extLst>
            </p:cNvPr>
            <p:cNvCxnSpPr>
              <a:cxnSpLocks noChangeShapeType="1"/>
              <a:stCxn id="62" idx="1"/>
              <a:endCxn id="104" idx="2"/>
            </p:cNvCxnSpPr>
            <p:nvPr/>
          </p:nvCxnSpPr>
          <p:spPr bwMode="auto">
            <a:xfrm flipV="1">
              <a:off x="905728" y="2066473"/>
              <a:ext cx="889453" cy="3667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" name="AutoShape 26">
              <a:extLst>
                <a:ext uri="{FF2B5EF4-FFF2-40B4-BE49-F238E27FC236}">
                  <a16:creationId xmlns:a16="http://schemas.microsoft.com/office/drawing/2014/main" id="{1AF63868-A0AC-4A99-9FE6-C9AEDB859BF3}"/>
                </a:ext>
              </a:extLst>
            </p:cNvPr>
            <p:cNvCxnSpPr>
              <a:cxnSpLocks noChangeShapeType="1"/>
              <a:stCxn id="83" idx="1"/>
              <a:endCxn id="104" idx="2"/>
            </p:cNvCxnSpPr>
            <p:nvPr/>
          </p:nvCxnSpPr>
          <p:spPr bwMode="auto">
            <a:xfrm flipV="1">
              <a:off x="905728" y="2066473"/>
              <a:ext cx="889453" cy="9072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" name="Oval 9">
              <a:extLst>
                <a:ext uri="{FF2B5EF4-FFF2-40B4-BE49-F238E27FC236}">
                  <a16:creationId xmlns:a16="http://schemas.microsoft.com/office/drawing/2014/main" id="{C058D87E-8764-4C2A-9110-31F128635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80" y="2278635"/>
              <a:ext cx="270665" cy="270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/>
                <a:t>h</a:t>
              </a:r>
              <a:r>
                <a:rPr lang="en-US" altLang="ko-KR" sz="1050" baseline="-25000" dirty="0"/>
                <a:t>2</a:t>
              </a:r>
              <a:endParaRPr lang="ko-KR" altLang="en-US" sz="1050" baseline="-25000" dirty="0"/>
            </a:p>
          </p:txBody>
        </p:sp>
        <p:cxnSp>
          <p:nvCxnSpPr>
            <p:cNvPr id="113" name="AutoShape 17">
              <a:extLst>
                <a:ext uri="{FF2B5EF4-FFF2-40B4-BE49-F238E27FC236}">
                  <a16:creationId xmlns:a16="http://schemas.microsoft.com/office/drawing/2014/main" id="{C96DB6E6-82F5-4761-9308-EB29D58AB466}"/>
                </a:ext>
              </a:extLst>
            </p:cNvPr>
            <p:cNvCxnSpPr>
              <a:cxnSpLocks noChangeShapeType="1"/>
              <a:stCxn id="60" idx="1"/>
              <a:endCxn id="112" idx="2"/>
            </p:cNvCxnSpPr>
            <p:nvPr/>
          </p:nvCxnSpPr>
          <p:spPr bwMode="auto">
            <a:xfrm>
              <a:off x="905728" y="2061286"/>
              <a:ext cx="889453" cy="3526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21">
              <a:extLst>
                <a:ext uri="{FF2B5EF4-FFF2-40B4-BE49-F238E27FC236}">
                  <a16:creationId xmlns:a16="http://schemas.microsoft.com/office/drawing/2014/main" id="{00A4A86D-2645-4F29-920F-98E763070AB7}"/>
                </a:ext>
              </a:extLst>
            </p:cNvPr>
            <p:cNvCxnSpPr>
              <a:cxnSpLocks noChangeShapeType="1"/>
              <a:stCxn id="62" idx="1"/>
              <a:endCxn id="112" idx="2"/>
            </p:cNvCxnSpPr>
            <p:nvPr/>
          </p:nvCxnSpPr>
          <p:spPr bwMode="auto">
            <a:xfrm flipV="1">
              <a:off x="905728" y="2413937"/>
              <a:ext cx="889453" cy="193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25">
              <a:extLst>
                <a:ext uri="{FF2B5EF4-FFF2-40B4-BE49-F238E27FC236}">
                  <a16:creationId xmlns:a16="http://schemas.microsoft.com/office/drawing/2014/main" id="{9BAEB0AF-C8F7-419E-9AEB-E60ECA19DF72}"/>
                </a:ext>
              </a:extLst>
            </p:cNvPr>
            <p:cNvCxnSpPr>
              <a:cxnSpLocks noChangeShapeType="1"/>
              <a:stCxn id="83" idx="1"/>
              <a:endCxn id="112" idx="2"/>
            </p:cNvCxnSpPr>
            <p:nvPr/>
          </p:nvCxnSpPr>
          <p:spPr bwMode="auto">
            <a:xfrm flipV="1">
              <a:off x="905728" y="2413937"/>
              <a:ext cx="889453" cy="5597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9" name="Text Box 11">
              <a:extLst>
                <a:ext uri="{FF2B5EF4-FFF2-40B4-BE49-F238E27FC236}">
                  <a16:creationId xmlns:a16="http://schemas.microsoft.com/office/drawing/2014/main" id="{7BD89B4C-63F3-4109-B8CF-5F79F05B9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4332" y="2587376"/>
              <a:ext cx="353647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>
                  <a:latin typeface="Arial" panose="020B0604020202020204" pitchFamily="34" charset="0"/>
                </a:rPr>
                <a:t>…</a:t>
              </a:r>
              <a:endParaRPr lang="en-US" altLang="ko-KR" sz="1050" dirty="0"/>
            </a:p>
          </p:txBody>
        </p:sp>
        <p:sp>
          <p:nvSpPr>
            <p:cNvPr id="120" name="Oval 10">
              <a:extLst>
                <a:ext uri="{FF2B5EF4-FFF2-40B4-BE49-F238E27FC236}">
                  <a16:creationId xmlns:a16="http://schemas.microsoft.com/office/drawing/2014/main" id="{7CF2E40C-1A16-42A4-9332-96AAB191D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180" y="2831712"/>
              <a:ext cx="270665" cy="270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 err="1"/>
                <a:t>h</a:t>
              </a:r>
              <a:r>
                <a:rPr lang="en-US" altLang="ko-KR" sz="1050" baseline="-25000" dirty="0" err="1"/>
                <a:t>k</a:t>
              </a:r>
              <a:endParaRPr lang="ko-KR" altLang="en-US" sz="1050" baseline="-25000" dirty="0"/>
            </a:p>
          </p:txBody>
        </p:sp>
        <p:cxnSp>
          <p:nvCxnSpPr>
            <p:cNvPr id="121" name="AutoShape 18">
              <a:extLst>
                <a:ext uri="{FF2B5EF4-FFF2-40B4-BE49-F238E27FC236}">
                  <a16:creationId xmlns:a16="http://schemas.microsoft.com/office/drawing/2014/main" id="{2DB88869-441B-4354-86BA-64CD393D160C}"/>
                </a:ext>
              </a:extLst>
            </p:cNvPr>
            <p:cNvCxnSpPr>
              <a:cxnSpLocks noChangeShapeType="1"/>
              <a:stCxn id="60" idx="1"/>
              <a:endCxn id="120" idx="2"/>
            </p:cNvCxnSpPr>
            <p:nvPr/>
          </p:nvCxnSpPr>
          <p:spPr bwMode="auto">
            <a:xfrm>
              <a:off x="905728" y="2061286"/>
              <a:ext cx="889453" cy="9057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AutoShape 23">
              <a:extLst>
                <a:ext uri="{FF2B5EF4-FFF2-40B4-BE49-F238E27FC236}">
                  <a16:creationId xmlns:a16="http://schemas.microsoft.com/office/drawing/2014/main" id="{BA59C3A2-CFEE-49CE-9A2C-7D53151A2EC2}"/>
                </a:ext>
              </a:extLst>
            </p:cNvPr>
            <p:cNvCxnSpPr>
              <a:cxnSpLocks noChangeShapeType="1"/>
              <a:stCxn id="62" idx="1"/>
              <a:endCxn id="120" idx="2"/>
            </p:cNvCxnSpPr>
            <p:nvPr/>
          </p:nvCxnSpPr>
          <p:spPr bwMode="auto">
            <a:xfrm>
              <a:off x="905728" y="2433239"/>
              <a:ext cx="889453" cy="533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24">
              <a:extLst>
                <a:ext uri="{FF2B5EF4-FFF2-40B4-BE49-F238E27FC236}">
                  <a16:creationId xmlns:a16="http://schemas.microsoft.com/office/drawing/2014/main" id="{03CF3923-95FA-4FAE-A262-B0390C366EC9}"/>
                </a:ext>
              </a:extLst>
            </p:cNvPr>
            <p:cNvCxnSpPr>
              <a:cxnSpLocks noChangeShapeType="1"/>
              <a:stCxn id="83" idx="1"/>
              <a:endCxn id="120" idx="2"/>
            </p:cNvCxnSpPr>
            <p:nvPr/>
          </p:nvCxnSpPr>
          <p:spPr bwMode="auto">
            <a:xfrm flipV="1">
              <a:off x="905728" y="2967015"/>
              <a:ext cx="889453" cy="67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7" name="Oval 13">
              <a:extLst>
                <a:ext uri="{FF2B5EF4-FFF2-40B4-BE49-F238E27FC236}">
                  <a16:creationId xmlns:a16="http://schemas.microsoft.com/office/drawing/2014/main" id="{CD685046-86FF-4CA5-837A-876F206BA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897" y="2278635"/>
              <a:ext cx="270665" cy="2705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050"/>
            </a:p>
          </p:txBody>
        </p:sp>
        <p:cxnSp>
          <p:nvCxnSpPr>
            <p:cNvPr id="128" name="AutoShape 28">
              <a:extLst>
                <a:ext uri="{FF2B5EF4-FFF2-40B4-BE49-F238E27FC236}">
                  <a16:creationId xmlns:a16="http://schemas.microsoft.com/office/drawing/2014/main" id="{26D6E041-7ACD-430F-A83B-DD9FA5B04E8A}"/>
                </a:ext>
              </a:extLst>
            </p:cNvPr>
            <p:cNvCxnSpPr>
              <a:cxnSpLocks noChangeShapeType="1"/>
              <a:stCxn id="104" idx="6"/>
              <a:endCxn id="127" idx="2"/>
            </p:cNvCxnSpPr>
            <p:nvPr/>
          </p:nvCxnSpPr>
          <p:spPr bwMode="auto">
            <a:xfrm>
              <a:off x="2065846" y="2066473"/>
              <a:ext cx="926052" cy="34742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AutoShape 30">
              <a:extLst>
                <a:ext uri="{FF2B5EF4-FFF2-40B4-BE49-F238E27FC236}">
                  <a16:creationId xmlns:a16="http://schemas.microsoft.com/office/drawing/2014/main" id="{7BCBF71E-DC35-4293-A6B6-1FF25CCB5D22}"/>
                </a:ext>
              </a:extLst>
            </p:cNvPr>
            <p:cNvCxnSpPr>
              <a:cxnSpLocks noChangeShapeType="1"/>
              <a:stCxn id="112" idx="6"/>
              <a:endCxn id="127" idx="2"/>
            </p:cNvCxnSpPr>
            <p:nvPr/>
          </p:nvCxnSpPr>
          <p:spPr bwMode="auto">
            <a:xfrm flipV="1">
              <a:off x="2065846" y="2413899"/>
              <a:ext cx="926052" cy="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0" name="AutoShape 34">
              <a:extLst>
                <a:ext uri="{FF2B5EF4-FFF2-40B4-BE49-F238E27FC236}">
                  <a16:creationId xmlns:a16="http://schemas.microsoft.com/office/drawing/2014/main" id="{38B2CC66-DDEF-45FA-8629-8803B8927FC1}"/>
                </a:ext>
              </a:extLst>
            </p:cNvPr>
            <p:cNvCxnSpPr>
              <a:cxnSpLocks noChangeShapeType="1"/>
              <a:stCxn id="120" idx="6"/>
              <a:endCxn id="127" idx="2"/>
            </p:cNvCxnSpPr>
            <p:nvPr/>
          </p:nvCxnSpPr>
          <p:spPr bwMode="auto">
            <a:xfrm flipV="1">
              <a:off x="2065846" y="2413899"/>
              <a:ext cx="926052" cy="5531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6" name="Oval 14">
              <a:extLst>
                <a:ext uri="{FF2B5EF4-FFF2-40B4-BE49-F238E27FC236}">
                  <a16:creationId xmlns:a16="http://schemas.microsoft.com/office/drawing/2014/main" id="{FA1B40C3-9232-4030-877B-52125251F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096" y="2825152"/>
              <a:ext cx="270726" cy="27052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050"/>
            </a:p>
          </p:txBody>
        </p:sp>
        <p:sp>
          <p:nvSpPr>
            <p:cNvPr id="137" name="Text Box 15">
              <a:extLst>
                <a:ext uri="{FF2B5EF4-FFF2-40B4-BE49-F238E27FC236}">
                  <a16:creationId xmlns:a16="http://schemas.microsoft.com/office/drawing/2014/main" id="{44E8BBA3-DDD8-4C4E-A885-220BDC378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259" y="2587655"/>
              <a:ext cx="353647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>
                  <a:latin typeface="Arial" panose="020B0604020202020204" pitchFamily="34" charset="0"/>
                </a:rPr>
                <a:t>…</a:t>
              </a:r>
              <a:endParaRPr lang="en-US" altLang="ko-KR" sz="1050"/>
            </a:p>
          </p:txBody>
        </p:sp>
        <p:cxnSp>
          <p:nvCxnSpPr>
            <p:cNvPr id="138" name="AutoShape 29">
              <a:extLst>
                <a:ext uri="{FF2B5EF4-FFF2-40B4-BE49-F238E27FC236}">
                  <a16:creationId xmlns:a16="http://schemas.microsoft.com/office/drawing/2014/main" id="{20CFEF0B-9AEA-4821-B85B-5E3A6236296F}"/>
                </a:ext>
              </a:extLst>
            </p:cNvPr>
            <p:cNvCxnSpPr>
              <a:cxnSpLocks noChangeShapeType="1"/>
              <a:stCxn id="104" idx="6"/>
              <a:endCxn id="136" idx="2"/>
            </p:cNvCxnSpPr>
            <p:nvPr/>
          </p:nvCxnSpPr>
          <p:spPr bwMode="auto">
            <a:xfrm>
              <a:off x="2065846" y="2066473"/>
              <a:ext cx="926251" cy="8939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32">
              <a:extLst>
                <a:ext uri="{FF2B5EF4-FFF2-40B4-BE49-F238E27FC236}">
                  <a16:creationId xmlns:a16="http://schemas.microsoft.com/office/drawing/2014/main" id="{AD1D5B2D-8766-475A-A569-74809F46CDFC}"/>
                </a:ext>
              </a:extLst>
            </p:cNvPr>
            <p:cNvCxnSpPr>
              <a:cxnSpLocks noChangeShapeType="1"/>
              <a:stCxn id="112" idx="6"/>
              <a:endCxn id="136" idx="2"/>
            </p:cNvCxnSpPr>
            <p:nvPr/>
          </p:nvCxnSpPr>
          <p:spPr bwMode="auto">
            <a:xfrm>
              <a:off x="2065846" y="2413937"/>
              <a:ext cx="926251" cy="5464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33">
              <a:extLst>
                <a:ext uri="{FF2B5EF4-FFF2-40B4-BE49-F238E27FC236}">
                  <a16:creationId xmlns:a16="http://schemas.microsoft.com/office/drawing/2014/main" id="{A73FB80D-B33F-4AE3-8526-53475217C1D5}"/>
                </a:ext>
              </a:extLst>
            </p:cNvPr>
            <p:cNvCxnSpPr>
              <a:cxnSpLocks noChangeShapeType="1"/>
              <a:stCxn id="120" idx="6"/>
              <a:endCxn id="136" idx="2"/>
            </p:cNvCxnSpPr>
            <p:nvPr/>
          </p:nvCxnSpPr>
          <p:spPr bwMode="auto">
            <a:xfrm flipV="1">
              <a:off x="2065846" y="2960416"/>
              <a:ext cx="926251" cy="65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9" name="Oval 12">
              <a:extLst>
                <a:ext uri="{FF2B5EF4-FFF2-40B4-BE49-F238E27FC236}">
                  <a16:creationId xmlns:a16="http://schemas.microsoft.com/office/drawing/2014/main" id="{1A8C8149-E4CC-4A54-A964-F00D1BCB6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920" y="1931166"/>
              <a:ext cx="270657" cy="27061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050"/>
            </a:p>
          </p:txBody>
        </p:sp>
        <p:cxnSp>
          <p:nvCxnSpPr>
            <p:cNvPr id="150" name="AutoShape 27">
              <a:extLst>
                <a:ext uri="{FF2B5EF4-FFF2-40B4-BE49-F238E27FC236}">
                  <a16:creationId xmlns:a16="http://schemas.microsoft.com/office/drawing/2014/main" id="{8FDFD8C8-E69C-4048-88E0-0592AD2BE54B}"/>
                </a:ext>
              </a:extLst>
            </p:cNvPr>
            <p:cNvCxnSpPr>
              <a:cxnSpLocks noChangeShapeType="1"/>
              <a:stCxn id="104" idx="6"/>
              <a:endCxn id="149" idx="2"/>
            </p:cNvCxnSpPr>
            <p:nvPr/>
          </p:nvCxnSpPr>
          <p:spPr bwMode="auto">
            <a:xfrm>
              <a:off x="2065846" y="2066473"/>
              <a:ext cx="92607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AutoShape 31">
              <a:extLst>
                <a:ext uri="{FF2B5EF4-FFF2-40B4-BE49-F238E27FC236}">
                  <a16:creationId xmlns:a16="http://schemas.microsoft.com/office/drawing/2014/main" id="{32DFE622-E105-4628-A35D-840533F6DBBA}"/>
                </a:ext>
              </a:extLst>
            </p:cNvPr>
            <p:cNvCxnSpPr>
              <a:cxnSpLocks noChangeShapeType="1"/>
              <a:stCxn id="112" idx="6"/>
              <a:endCxn id="149" idx="2"/>
            </p:cNvCxnSpPr>
            <p:nvPr/>
          </p:nvCxnSpPr>
          <p:spPr bwMode="auto">
            <a:xfrm flipV="1">
              <a:off x="2065846" y="2066474"/>
              <a:ext cx="926075" cy="347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AutoShape 35">
              <a:extLst>
                <a:ext uri="{FF2B5EF4-FFF2-40B4-BE49-F238E27FC236}">
                  <a16:creationId xmlns:a16="http://schemas.microsoft.com/office/drawing/2014/main" id="{9B5585E3-6ED2-4F0A-A3D8-9754E825755F}"/>
                </a:ext>
              </a:extLst>
            </p:cNvPr>
            <p:cNvCxnSpPr>
              <a:cxnSpLocks noChangeShapeType="1"/>
              <a:stCxn id="120" idx="6"/>
              <a:endCxn id="149" idx="2"/>
            </p:cNvCxnSpPr>
            <p:nvPr/>
          </p:nvCxnSpPr>
          <p:spPr bwMode="auto">
            <a:xfrm flipV="1">
              <a:off x="2065846" y="2066474"/>
              <a:ext cx="926075" cy="90054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2A8A6BC8-91D0-42DF-BCF2-7BD70C5DAC2B}"/>
                </a:ext>
              </a:extLst>
            </p:cNvPr>
            <p:cNvGrpSpPr/>
            <p:nvPr/>
          </p:nvGrpSpPr>
          <p:grpSpPr>
            <a:xfrm>
              <a:off x="1795180" y="2066472"/>
              <a:ext cx="360458" cy="2370320"/>
              <a:chOff x="3906839" y="2293217"/>
              <a:chExt cx="672298" cy="4420941"/>
            </a:xfrm>
          </p:grpSpPr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D914B4EE-9B47-4A32-BAE8-1624D2CBC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4529817"/>
                <a:ext cx="504824" cy="5047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/>
                  <a:t>c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5F5E0C65-E650-4EF1-A7ED-F42FDD92A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5177889"/>
                <a:ext cx="504824" cy="50471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/>
                  <a:t>c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7DBD5377-60CE-4FCC-A7A9-C79197387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6209447"/>
                <a:ext cx="504824" cy="50471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 err="1"/>
                  <a:t>c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cxnSp>
            <p:nvCxnSpPr>
              <p:cNvPr id="32" name="연결선: 구부러짐 31">
                <a:extLst>
                  <a:ext uri="{FF2B5EF4-FFF2-40B4-BE49-F238E27FC236}">
                    <a16:creationId xmlns:a16="http://schemas.microsoft.com/office/drawing/2014/main" id="{23B08C6A-20B3-41D5-816D-F517B52A66F8}"/>
                  </a:ext>
                </a:extLst>
              </p:cNvPr>
              <p:cNvCxnSpPr>
                <a:cxnSpLocks/>
                <a:stCxn id="104" idx="6"/>
                <a:endCxn id="156" idx="6"/>
              </p:cNvCxnSpPr>
              <p:nvPr/>
            </p:nvCxnSpPr>
            <p:spPr>
              <a:xfrm flipH="1">
                <a:off x="4411663" y="2293218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연결선: 구부러짐 158">
                <a:extLst>
                  <a:ext uri="{FF2B5EF4-FFF2-40B4-BE49-F238E27FC236}">
                    <a16:creationId xmlns:a16="http://schemas.microsoft.com/office/drawing/2014/main" id="{6E3B020B-A4C7-4A7F-8B54-BA0CA7774932}"/>
                  </a:ext>
                </a:extLst>
              </p:cNvPr>
              <p:cNvCxnSpPr>
                <a:cxnSpLocks/>
                <a:stCxn id="112" idx="6"/>
                <a:endCxn id="157" idx="6"/>
              </p:cNvCxnSpPr>
              <p:nvPr/>
            </p:nvCxnSpPr>
            <p:spPr>
              <a:xfrm flipH="1">
                <a:off x="4411663" y="2941283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연결선: 구부러짐 159">
                <a:extLst>
                  <a:ext uri="{FF2B5EF4-FFF2-40B4-BE49-F238E27FC236}">
                    <a16:creationId xmlns:a16="http://schemas.microsoft.com/office/drawing/2014/main" id="{0E46F9E3-BE68-49FD-AFF5-C8139B33D1DC}"/>
                  </a:ext>
                </a:extLst>
              </p:cNvPr>
              <p:cNvCxnSpPr>
                <a:cxnSpLocks/>
                <a:stCxn id="120" idx="6"/>
                <a:endCxn id="158" idx="6"/>
              </p:cNvCxnSpPr>
              <p:nvPr/>
            </p:nvCxnSpPr>
            <p:spPr>
              <a:xfrm flipH="1">
                <a:off x="4411663" y="3972841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연결선: 구부러짐 161">
                <a:extLst>
                  <a:ext uri="{FF2B5EF4-FFF2-40B4-BE49-F238E27FC236}">
                    <a16:creationId xmlns:a16="http://schemas.microsoft.com/office/drawing/2014/main" id="{F65A9412-A5FE-4783-8BC5-BE317FFC8AE1}"/>
                  </a:ext>
                </a:extLst>
              </p:cNvPr>
              <p:cNvCxnSpPr>
                <a:cxnSpLocks/>
                <a:stCxn id="120" idx="2"/>
                <a:endCxn id="158" idx="2"/>
              </p:cNvCxnSpPr>
              <p:nvPr/>
            </p:nvCxnSpPr>
            <p:spPr>
              <a:xfrm rot="10800000" flipV="1">
                <a:off x="3906839" y="3972841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연결선: 구부러짐 165">
                <a:extLst>
                  <a:ext uri="{FF2B5EF4-FFF2-40B4-BE49-F238E27FC236}">
                    <a16:creationId xmlns:a16="http://schemas.microsoft.com/office/drawing/2014/main" id="{C5788E3B-EB20-458E-96D0-7552ACE16D66}"/>
                  </a:ext>
                </a:extLst>
              </p:cNvPr>
              <p:cNvCxnSpPr>
                <a:cxnSpLocks/>
                <a:stCxn id="112" idx="2"/>
                <a:endCxn id="158" idx="2"/>
              </p:cNvCxnSpPr>
              <p:nvPr/>
            </p:nvCxnSpPr>
            <p:spPr>
              <a:xfrm rot="10800000" flipV="1">
                <a:off x="3906839" y="2941283"/>
                <a:ext cx="72008" cy="3520520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연결선: 구부러짐 169">
                <a:extLst>
                  <a:ext uri="{FF2B5EF4-FFF2-40B4-BE49-F238E27FC236}">
                    <a16:creationId xmlns:a16="http://schemas.microsoft.com/office/drawing/2014/main" id="{81444D82-DBD5-4291-B48D-54FE5E9998B6}"/>
                  </a:ext>
                </a:extLst>
              </p:cNvPr>
              <p:cNvCxnSpPr>
                <a:cxnSpLocks/>
                <a:stCxn id="104" idx="2"/>
                <a:endCxn id="158" idx="2"/>
              </p:cNvCxnSpPr>
              <p:nvPr/>
            </p:nvCxnSpPr>
            <p:spPr>
              <a:xfrm rot="10800000" flipV="1">
                <a:off x="3906839" y="2293217"/>
                <a:ext cx="72008" cy="4168585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연결선: 구부러짐 173">
                <a:extLst>
                  <a:ext uri="{FF2B5EF4-FFF2-40B4-BE49-F238E27FC236}">
                    <a16:creationId xmlns:a16="http://schemas.microsoft.com/office/drawing/2014/main" id="{BFDCDBF4-24AA-4803-9F03-90ADF96D435F}"/>
                  </a:ext>
                </a:extLst>
              </p:cNvPr>
              <p:cNvCxnSpPr>
                <a:cxnSpLocks/>
                <a:stCxn id="120" idx="2"/>
                <a:endCxn id="157" idx="2"/>
              </p:cNvCxnSpPr>
              <p:nvPr/>
            </p:nvCxnSpPr>
            <p:spPr>
              <a:xfrm rot="10800000" flipV="1">
                <a:off x="3906839" y="3972841"/>
                <a:ext cx="72008" cy="1457404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연결선: 구부러짐 174">
                <a:extLst>
                  <a:ext uri="{FF2B5EF4-FFF2-40B4-BE49-F238E27FC236}">
                    <a16:creationId xmlns:a16="http://schemas.microsoft.com/office/drawing/2014/main" id="{D9C3C27E-115A-494A-B575-542BEEF2DFB4}"/>
                  </a:ext>
                </a:extLst>
              </p:cNvPr>
              <p:cNvCxnSpPr>
                <a:cxnSpLocks/>
                <a:stCxn id="112" idx="2"/>
                <a:endCxn id="157" idx="2"/>
              </p:cNvCxnSpPr>
              <p:nvPr/>
            </p:nvCxnSpPr>
            <p:spPr>
              <a:xfrm rot="10800000" flipV="1">
                <a:off x="3906839" y="2941283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연결선: 구부러짐 175">
                <a:extLst>
                  <a:ext uri="{FF2B5EF4-FFF2-40B4-BE49-F238E27FC236}">
                    <a16:creationId xmlns:a16="http://schemas.microsoft.com/office/drawing/2014/main" id="{254DE43B-B9DF-4149-B27C-7A45489246C5}"/>
                  </a:ext>
                </a:extLst>
              </p:cNvPr>
              <p:cNvCxnSpPr>
                <a:cxnSpLocks/>
                <a:stCxn id="104" idx="2"/>
                <a:endCxn id="157" idx="2"/>
              </p:cNvCxnSpPr>
              <p:nvPr/>
            </p:nvCxnSpPr>
            <p:spPr>
              <a:xfrm rot="10800000" flipV="1">
                <a:off x="3906839" y="2293217"/>
                <a:ext cx="72008" cy="3137027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연결선: 구부러짐 191">
                <a:extLst>
                  <a:ext uri="{FF2B5EF4-FFF2-40B4-BE49-F238E27FC236}">
                    <a16:creationId xmlns:a16="http://schemas.microsoft.com/office/drawing/2014/main" id="{60C90F8B-659E-472D-B166-22DAF85C747C}"/>
                  </a:ext>
                </a:extLst>
              </p:cNvPr>
              <p:cNvCxnSpPr>
                <a:cxnSpLocks/>
                <a:stCxn id="120" idx="2"/>
                <a:endCxn id="156" idx="2"/>
              </p:cNvCxnSpPr>
              <p:nvPr/>
            </p:nvCxnSpPr>
            <p:spPr>
              <a:xfrm rot="10800000" flipV="1">
                <a:off x="3906839" y="3972840"/>
                <a:ext cx="72008" cy="809339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연결선: 구부러짐 194">
                <a:extLst>
                  <a:ext uri="{FF2B5EF4-FFF2-40B4-BE49-F238E27FC236}">
                    <a16:creationId xmlns:a16="http://schemas.microsoft.com/office/drawing/2014/main" id="{E52C2169-5237-4115-9D98-79FDE031AF15}"/>
                  </a:ext>
                </a:extLst>
              </p:cNvPr>
              <p:cNvCxnSpPr>
                <a:cxnSpLocks/>
                <a:stCxn id="112" idx="2"/>
                <a:endCxn id="156" idx="2"/>
              </p:cNvCxnSpPr>
              <p:nvPr/>
            </p:nvCxnSpPr>
            <p:spPr>
              <a:xfrm rot="10800000" flipV="1">
                <a:off x="3906839" y="2941282"/>
                <a:ext cx="72008" cy="1840897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연결선: 구부러짐 197">
                <a:extLst>
                  <a:ext uri="{FF2B5EF4-FFF2-40B4-BE49-F238E27FC236}">
                    <a16:creationId xmlns:a16="http://schemas.microsoft.com/office/drawing/2014/main" id="{C3A01A7D-1FD6-408E-A1E8-F2C50A7AACFA}"/>
                  </a:ext>
                </a:extLst>
              </p:cNvPr>
              <p:cNvCxnSpPr>
                <a:cxnSpLocks/>
                <a:stCxn id="104" idx="2"/>
                <a:endCxn id="156" idx="2"/>
              </p:cNvCxnSpPr>
              <p:nvPr/>
            </p:nvCxnSpPr>
            <p:spPr>
              <a:xfrm rot="10800000" flipV="1">
                <a:off x="3906839" y="2293218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Text Box 11">
                <a:extLst>
                  <a:ext uri="{FF2B5EF4-FFF2-40B4-BE49-F238E27FC236}">
                    <a16:creationId xmlns:a16="http://schemas.microsoft.com/office/drawing/2014/main" id="{0A01C195-5A3B-4EAA-BCC0-B9A88D48C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9540" y="5706713"/>
                <a:ext cx="659597" cy="52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</p:grpSp>
        <p:sp>
          <p:nvSpPr>
            <p:cNvPr id="90" name="Oval 8">
              <a:extLst>
                <a:ext uri="{FF2B5EF4-FFF2-40B4-BE49-F238E27FC236}">
                  <a16:creationId xmlns:a16="http://schemas.microsoft.com/office/drawing/2014/main" id="{9F460686-ADEA-4301-BF0D-6B7420295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017" y="1931166"/>
              <a:ext cx="270665" cy="2706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/>
                <a:t>h</a:t>
              </a:r>
              <a:r>
                <a:rPr lang="en-US" altLang="ko-KR" sz="1050" baseline="-25000" dirty="0"/>
                <a:t>1</a:t>
              </a:r>
              <a:endParaRPr lang="ko-KR" altLang="en-US" sz="1050" baseline="-25000" dirty="0"/>
            </a:p>
          </p:txBody>
        </p:sp>
        <p:sp>
          <p:nvSpPr>
            <p:cNvPr id="91" name="Oval 9">
              <a:extLst>
                <a:ext uri="{FF2B5EF4-FFF2-40B4-BE49-F238E27FC236}">
                  <a16:creationId xmlns:a16="http://schemas.microsoft.com/office/drawing/2014/main" id="{F1722908-C2C4-4F33-88CB-8E3A85C1A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017" y="2278635"/>
              <a:ext cx="270665" cy="270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/>
                <a:t>h</a:t>
              </a:r>
              <a:r>
                <a:rPr lang="en-US" altLang="ko-KR" sz="1050" baseline="-25000" dirty="0"/>
                <a:t>2</a:t>
              </a:r>
              <a:endParaRPr lang="ko-KR" altLang="en-US" sz="1050" baseline="-25000" dirty="0"/>
            </a:p>
          </p:txBody>
        </p:sp>
        <p:sp>
          <p:nvSpPr>
            <p:cNvPr id="92" name="Text Box 11">
              <a:extLst>
                <a:ext uri="{FF2B5EF4-FFF2-40B4-BE49-F238E27FC236}">
                  <a16:creationId xmlns:a16="http://schemas.microsoft.com/office/drawing/2014/main" id="{7F44BF37-CCEF-43BA-9FED-C1C5756A7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170" y="2587376"/>
              <a:ext cx="353647" cy="28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>
                  <a:latin typeface="Arial" panose="020B0604020202020204" pitchFamily="34" charset="0"/>
                </a:rPr>
                <a:t>…</a:t>
              </a:r>
              <a:endParaRPr lang="en-US" altLang="ko-KR" sz="1050" dirty="0"/>
            </a:p>
          </p:txBody>
        </p:sp>
        <p:sp>
          <p:nvSpPr>
            <p:cNvPr id="93" name="Oval 10">
              <a:extLst>
                <a:ext uri="{FF2B5EF4-FFF2-40B4-BE49-F238E27FC236}">
                  <a16:creationId xmlns:a16="http://schemas.microsoft.com/office/drawing/2014/main" id="{B4B74C21-1CDB-48F1-A301-F72AAA89C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017" y="2831712"/>
              <a:ext cx="270665" cy="27060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050" dirty="0" err="1"/>
                <a:t>h</a:t>
              </a:r>
              <a:r>
                <a:rPr lang="en-US" altLang="ko-KR" sz="1050" baseline="-25000" dirty="0" err="1"/>
                <a:t>k</a:t>
              </a:r>
              <a:endParaRPr lang="ko-KR" altLang="en-US" sz="1050" baseline="-25000" dirty="0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01C71AD-1D9D-43C0-BDBD-0E02340B25FF}"/>
                </a:ext>
              </a:extLst>
            </p:cNvPr>
            <p:cNvGrpSpPr/>
            <p:nvPr/>
          </p:nvGrpSpPr>
          <p:grpSpPr>
            <a:xfrm>
              <a:off x="6888996" y="1854902"/>
              <a:ext cx="1834375" cy="1185665"/>
              <a:chOff x="7346137" y="1931166"/>
              <a:chExt cx="1834375" cy="1185665"/>
            </a:xfrm>
          </p:grpSpPr>
          <p:sp>
            <p:nvSpPr>
              <p:cNvPr id="131" name="Line 40">
                <a:extLst>
                  <a:ext uri="{FF2B5EF4-FFF2-40B4-BE49-F238E27FC236}">
                    <a16:creationId xmlns:a16="http://schemas.microsoft.com/office/drawing/2014/main" id="{7D50A493-ED59-46B8-B792-6C2A94A5D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4888" y="2396884"/>
                <a:ext cx="2315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32" name="Text Box 49">
                <a:extLst>
                  <a:ext uri="{FF2B5EF4-FFF2-40B4-BE49-F238E27FC236}">
                    <a16:creationId xmlns:a16="http://schemas.microsoft.com/office/drawing/2014/main" id="{FFA48C6C-8B86-4305-9675-1A124D20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4915" y="2278635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2</a:t>
                </a:r>
              </a:p>
            </p:txBody>
          </p:sp>
          <p:sp>
            <p:nvSpPr>
              <p:cNvPr id="141" name="Line 39">
                <a:extLst>
                  <a:ext uri="{FF2B5EF4-FFF2-40B4-BE49-F238E27FC236}">
                    <a16:creationId xmlns:a16="http://schemas.microsoft.com/office/drawing/2014/main" id="{C4CE295E-7AC1-44D7-832C-969CEB31E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5157" y="2951048"/>
                <a:ext cx="2315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42" name="Text Box 50">
                <a:extLst>
                  <a:ext uri="{FF2B5EF4-FFF2-40B4-BE49-F238E27FC236}">
                    <a16:creationId xmlns:a16="http://schemas.microsoft.com/office/drawing/2014/main" id="{CBEA3FEC-0192-466F-AF4D-B61C2E6DD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5249" y="2832799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n</a:t>
                </a:r>
              </a:p>
            </p:txBody>
          </p:sp>
          <p:sp>
            <p:nvSpPr>
              <p:cNvPr id="153" name="Line 41">
                <a:extLst>
                  <a:ext uri="{FF2B5EF4-FFF2-40B4-BE49-F238E27FC236}">
                    <a16:creationId xmlns:a16="http://schemas.microsoft.com/office/drawing/2014/main" id="{9A207585-A608-40C9-B6CF-EBC36A60F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4902" y="2083030"/>
                <a:ext cx="2315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54" name="Text Box 48">
                <a:extLst>
                  <a:ext uri="{FF2B5EF4-FFF2-40B4-BE49-F238E27FC236}">
                    <a16:creationId xmlns:a16="http://schemas.microsoft.com/office/drawing/2014/main" id="{6801268D-52E1-42B7-9962-ECC51E8565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24708" y="1967295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1</a:t>
                </a:r>
              </a:p>
            </p:txBody>
          </p:sp>
          <p:sp>
            <p:nvSpPr>
              <p:cNvPr id="94" name="Oval 13">
                <a:extLst>
                  <a:ext uri="{FF2B5EF4-FFF2-40B4-BE49-F238E27FC236}">
                    <a16:creationId xmlns:a16="http://schemas.microsoft.com/office/drawing/2014/main" id="{D53E0CDC-76B9-4FE4-853C-52F972EC2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2189" y="2278635"/>
                <a:ext cx="270665" cy="27052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95" name="AutoShape 28">
                <a:extLst>
                  <a:ext uri="{FF2B5EF4-FFF2-40B4-BE49-F238E27FC236}">
                    <a16:creationId xmlns:a16="http://schemas.microsoft.com/office/drawing/2014/main" id="{9C0A3C25-367E-46B9-80FF-13CDDA368C29}"/>
                  </a:ext>
                </a:extLst>
              </p:cNvPr>
              <p:cNvCxnSpPr>
                <a:cxnSpLocks noChangeShapeType="1"/>
                <a:endCxn id="94" idx="2"/>
              </p:cNvCxnSpPr>
              <p:nvPr/>
            </p:nvCxnSpPr>
            <p:spPr bwMode="auto">
              <a:xfrm>
                <a:off x="7346137" y="2066473"/>
                <a:ext cx="926052" cy="347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AutoShape 30">
                <a:extLst>
                  <a:ext uri="{FF2B5EF4-FFF2-40B4-BE49-F238E27FC236}">
                    <a16:creationId xmlns:a16="http://schemas.microsoft.com/office/drawing/2014/main" id="{6A8EEB51-06DE-4BA7-B6D8-9D34D198C965}"/>
                  </a:ext>
                </a:extLst>
              </p:cNvPr>
              <p:cNvCxnSpPr>
                <a:cxnSpLocks noChangeShapeType="1"/>
                <a:endCxn id="94" idx="2"/>
              </p:cNvCxnSpPr>
              <p:nvPr/>
            </p:nvCxnSpPr>
            <p:spPr bwMode="auto">
              <a:xfrm flipV="1">
                <a:off x="7346137" y="2413899"/>
                <a:ext cx="926052" cy="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0" name="AutoShape 34">
                <a:extLst>
                  <a:ext uri="{FF2B5EF4-FFF2-40B4-BE49-F238E27FC236}">
                    <a16:creationId xmlns:a16="http://schemas.microsoft.com/office/drawing/2014/main" id="{53EECB1D-6CE9-4BFE-89E3-F08FDCBCA3A0}"/>
                  </a:ext>
                </a:extLst>
              </p:cNvPr>
              <p:cNvCxnSpPr>
                <a:cxnSpLocks noChangeShapeType="1"/>
                <a:endCxn id="94" idx="2"/>
              </p:cNvCxnSpPr>
              <p:nvPr/>
            </p:nvCxnSpPr>
            <p:spPr bwMode="auto">
              <a:xfrm flipV="1">
                <a:off x="7346137" y="2413899"/>
                <a:ext cx="926052" cy="5531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1" name="Line 40">
                <a:extLst>
                  <a:ext uri="{FF2B5EF4-FFF2-40B4-BE49-F238E27FC236}">
                    <a16:creationId xmlns:a16="http://schemas.microsoft.com/office/drawing/2014/main" id="{2FB7E449-FC08-4758-ABD8-B0DB400AA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1724" y="2396884"/>
                <a:ext cx="2315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02" name="Text Box 49">
                <a:extLst>
                  <a:ext uri="{FF2B5EF4-FFF2-40B4-BE49-F238E27FC236}">
                    <a16:creationId xmlns:a16="http://schemas.microsoft.com/office/drawing/2014/main" id="{E7D237F4-FE90-4766-8C2F-6D3A370659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31753" y="2278635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2</a:t>
                </a:r>
              </a:p>
            </p:txBody>
          </p:sp>
          <p:sp>
            <p:nvSpPr>
              <p:cNvPr id="103" name="Oval 14">
                <a:extLst>
                  <a:ext uri="{FF2B5EF4-FFF2-40B4-BE49-F238E27FC236}">
                    <a16:creationId xmlns:a16="http://schemas.microsoft.com/office/drawing/2014/main" id="{0726B398-25AD-4E4F-A563-AC8996E15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2388" y="2825152"/>
                <a:ext cx="270726" cy="270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sp>
            <p:nvSpPr>
              <p:cNvPr id="108" name="Text Box 15">
                <a:extLst>
                  <a:ext uri="{FF2B5EF4-FFF2-40B4-BE49-F238E27FC236}">
                    <a16:creationId xmlns:a16="http://schemas.microsoft.com/office/drawing/2014/main" id="{6D882326-F4A0-4B6B-A712-70BDBE371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11550" y="2587655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>
                    <a:latin typeface="Arial" panose="020B0604020202020204" pitchFamily="34" charset="0"/>
                  </a:rPr>
                  <a:t>…</a:t>
                </a:r>
                <a:endParaRPr lang="en-US" altLang="ko-KR" sz="1050"/>
              </a:p>
            </p:txBody>
          </p:sp>
          <p:cxnSp>
            <p:nvCxnSpPr>
              <p:cNvPr id="109" name="AutoShape 29">
                <a:extLst>
                  <a:ext uri="{FF2B5EF4-FFF2-40B4-BE49-F238E27FC236}">
                    <a16:creationId xmlns:a16="http://schemas.microsoft.com/office/drawing/2014/main" id="{268178CE-6615-4796-9A1F-14AC7AE4410A}"/>
                  </a:ext>
                </a:extLst>
              </p:cNvPr>
              <p:cNvCxnSpPr>
                <a:cxnSpLocks noChangeShapeType="1"/>
                <a:endCxn id="103" idx="2"/>
              </p:cNvCxnSpPr>
              <p:nvPr/>
            </p:nvCxnSpPr>
            <p:spPr bwMode="auto">
              <a:xfrm>
                <a:off x="7346137" y="2066473"/>
                <a:ext cx="926251" cy="893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" name="AutoShape 32">
                <a:extLst>
                  <a:ext uri="{FF2B5EF4-FFF2-40B4-BE49-F238E27FC236}">
                    <a16:creationId xmlns:a16="http://schemas.microsoft.com/office/drawing/2014/main" id="{4D990155-F379-4D9E-BB15-2571F16D9DD6}"/>
                  </a:ext>
                </a:extLst>
              </p:cNvPr>
              <p:cNvCxnSpPr>
                <a:cxnSpLocks noChangeShapeType="1"/>
                <a:endCxn id="103" idx="2"/>
              </p:cNvCxnSpPr>
              <p:nvPr/>
            </p:nvCxnSpPr>
            <p:spPr bwMode="auto">
              <a:xfrm>
                <a:off x="7346137" y="2413937"/>
                <a:ext cx="926251" cy="5464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1" name="AutoShape 33">
                <a:extLst>
                  <a:ext uri="{FF2B5EF4-FFF2-40B4-BE49-F238E27FC236}">
                    <a16:creationId xmlns:a16="http://schemas.microsoft.com/office/drawing/2014/main" id="{0842AC9A-C830-4C9A-82EA-40AD562436EB}"/>
                  </a:ext>
                </a:extLst>
              </p:cNvPr>
              <p:cNvCxnSpPr>
                <a:cxnSpLocks noChangeShapeType="1"/>
                <a:endCxn id="103" idx="2"/>
              </p:cNvCxnSpPr>
              <p:nvPr/>
            </p:nvCxnSpPr>
            <p:spPr bwMode="auto">
              <a:xfrm flipV="1">
                <a:off x="7346137" y="2960416"/>
                <a:ext cx="926251" cy="6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16" name="Line 39">
                <a:extLst>
                  <a:ext uri="{FF2B5EF4-FFF2-40B4-BE49-F238E27FC236}">
                    <a16:creationId xmlns:a16="http://schemas.microsoft.com/office/drawing/2014/main" id="{62FE5F82-BFD8-4DAD-8DF9-A7F2D6FE7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1993" y="2951048"/>
                <a:ext cx="23156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17" name="Text Box 50">
                <a:extLst>
                  <a:ext uri="{FF2B5EF4-FFF2-40B4-BE49-F238E27FC236}">
                    <a16:creationId xmlns:a16="http://schemas.microsoft.com/office/drawing/2014/main" id="{76FADA7D-CCDF-4A14-8F7C-D35F72DC5A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32085" y="2832799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n</a:t>
                </a:r>
              </a:p>
            </p:txBody>
          </p:sp>
          <p:sp>
            <p:nvSpPr>
              <p:cNvPr id="118" name="Oval 12">
                <a:extLst>
                  <a:ext uri="{FF2B5EF4-FFF2-40B4-BE49-F238E27FC236}">
                    <a16:creationId xmlns:a16="http://schemas.microsoft.com/office/drawing/2014/main" id="{6D2DE689-02D6-4C04-B355-1CDEA8ED7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2212" y="1931166"/>
                <a:ext cx="270657" cy="2706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124" name="AutoShape 27">
                <a:extLst>
                  <a:ext uri="{FF2B5EF4-FFF2-40B4-BE49-F238E27FC236}">
                    <a16:creationId xmlns:a16="http://schemas.microsoft.com/office/drawing/2014/main" id="{46546FAC-24CF-461F-8BFD-87071AB5439E}"/>
                  </a:ext>
                </a:extLst>
              </p:cNvPr>
              <p:cNvCxnSpPr>
                <a:cxnSpLocks noChangeShapeType="1"/>
                <a:endCxn id="118" idx="2"/>
              </p:cNvCxnSpPr>
              <p:nvPr/>
            </p:nvCxnSpPr>
            <p:spPr bwMode="auto">
              <a:xfrm>
                <a:off x="7346137" y="2066473"/>
                <a:ext cx="926075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5" name="AutoShape 31">
                <a:extLst>
                  <a:ext uri="{FF2B5EF4-FFF2-40B4-BE49-F238E27FC236}">
                    <a16:creationId xmlns:a16="http://schemas.microsoft.com/office/drawing/2014/main" id="{16258759-E7C7-4197-8158-EE483A6846C6}"/>
                  </a:ext>
                </a:extLst>
              </p:cNvPr>
              <p:cNvCxnSpPr>
                <a:cxnSpLocks noChangeShapeType="1"/>
                <a:endCxn id="118" idx="2"/>
              </p:cNvCxnSpPr>
              <p:nvPr/>
            </p:nvCxnSpPr>
            <p:spPr bwMode="auto">
              <a:xfrm flipV="1">
                <a:off x="7346137" y="2066474"/>
                <a:ext cx="926075" cy="347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" name="AutoShape 35">
                <a:extLst>
                  <a:ext uri="{FF2B5EF4-FFF2-40B4-BE49-F238E27FC236}">
                    <a16:creationId xmlns:a16="http://schemas.microsoft.com/office/drawing/2014/main" id="{9F6BC5D2-D2B8-4727-AF9B-2C5C4646E97C}"/>
                  </a:ext>
                </a:extLst>
              </p:cNvPr>
              <p:cNvCxnSpPr>
                <a:cxnSpLocks noChangeShapeType="1"/>
                <a:endCxn id="118" idx="2"/>
              </p:cNvCxnSpPr>
              <p:nvPr/>
            </p:nvCxnSpPr>
            <p:spPr bwMode="auto">
              <a:xfrm flipV="1">
                <a:off x="7346137" y="2066474"/>
                <a:ext cx="926075" cy="9005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3" name="Line 41">
                <a:extLst>
                  <a:ext uri="{FF2B5EF4-FFF2-40B4-BE49-F238E27FC236}">
                    <a16:creationId xmlns:a16="http://schemas.microsoft.com/office/drawing/2014/main" id="{530F2BF6-D218-4A10-ACDE-F260494F2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51739" y="2083030"/>
                <a:ext cx="2315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 sz="1050"/>
              </a:p>
            </p:txBody>
          </p:sp>
          <p:sp>
            <p:nvSpPr>
              <p:cNvPr id="134" name="Text Box 48">
                <a:extLst>
                  <a:ext uri="{FF2B5EF4-FFF2-40B4-BE49-F238E27FC236}">
                    <a16:creationId xmlns:a16="http://schemas.microsoft.com/office/drawing/2014/main" id="{68E2DDA3-91C4-425F-AECB-03E50DB27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1545" y="1967295"/>
                <a:ext cx="34842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b="1" dirty="0"/>
                  <a:t>o</a:t>
                </a:r>
                <a:r>
                  <a:rPr lang="en-US" altLang="ko-KR" sz="1050" b="1" baseline="-25000" dirty="0"/>
                  <a:t>1</a:t>
                </a: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DFE78C33-3640-4810-A584-ACB24E3E8C28}"/>
                </a:ext>
              </a:extLst>
            </p:cNvPr>
            <p:cNvGrpSpPr/>
            <p:nvPr/>
          </p:nvGrpSpPr>
          <p:grpSpPr>
            <a:xfrm>
              <a:off x="2970709" y="2037862"/>
              <a:ext cx="360458" cy="2370320"/>
              <a:chOff x="3906839" y="2293217"/>
              <a:chExt cx="672298" cy="4420941"/>
            </a:xfrm>
          </p:grpSpPr>
          <p:sp>
            <p:nvSpPr>
              <p:cNvPr id="179" name="Oval 8">
                <a:extLst>
                  <a:ext uri="{FF2B5EF4-FFF2-40B4-BE49-F238E27FC236}">
                    <a16:creationId xmlns:a16="http://schemas.microsoft.com/office/drawing/2014/main" id="{0CEA80FE-67D2-4BCD-BDBC-514C9946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4529817"/>
                <a:ext cx="504824" cy="504726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/>
                  <a:t>c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180" name="Oval 9">
                <a:extLst>
                  <a:ext uri="{FF2B5EF4-FFF2-40B4-BE49-F238E27FC236}">
                    <a16:creationId xmlns:a16="http://schemas.microsoft.com/office/drawing/2014/main" id="{94840EDD-BE5D-4DFB-9EAC-801D12847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5177889"/>
                <a:ext cx="504824" cy="50471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/>
                  <a:t>c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181" name="Oval 10">
                <a:extLst>
                  <a:ext uri="{FF2B5EF4-FFF2-40B4-BE49-F238E27FC236}">
                    <a16:creationId xmlns:a16="http://schemas.microsoft.com/office/drawing/2014/main" id="{EDFACC0C-D701-4376-93F1-B1C388412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839" y="6209447"/>
                <a:ext cx="504824" cy="50471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ko-KR" sz="1050" dirty="0" err="1"/>
                  <a:t>c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cxnSp>
            <p:nvCxnSpPr>
              <p:cNvPr id="182" name="연결선: 구부러짐 181">
                <a:extLst>
                  <a:ext uri="{FF2B5EF4-FFF2-40B4-BE49-F238E27FC236}">
                    <a16:creationId xmlns:a16="http://schemas.microsoft.com/office/drawing/2014/main" id="{3A157C59-CD97-4977-87B9-45A92A2C9066}"/>
                  </a:ext>
                </a:extLst>
              </p:cNvPr>
              <p:cNvCxnSpPr>
                <a:cxnSpLocks/>
                <a:endCxn id="179" idx="6"/>
              </p:cNvCxnSpPr>
              <p:nvPr/>
            </p:nvCxnSpPr>
            <p:spPr>
              <a:xfrm flipH="1">
                <a:off x="4411663" y="2293218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연결선: 구부러짐 182">
                <a:extLst>
                  <a:ext uri="{FF2B5EF4-FFF2-40B4-BE49-F238E27FC236}">
                    <a16:creationId xmlns:a16="http://schemas.microsoft.com/office/drawing/2014/main" id="{B49EC2B1-C224-4981-8619-B74B3EE9DD68}"/>
                  </a:ext>
                </a:extLst>
              </p:cNvPr>
              <p:cNvCxnSpPr>
                <a:cxnSpLocks/>
                <a:endCxn id="180" idx="6"/>
              </p:cNvCxnSpPr>
              <p:nvPr/>
            </p:nvCxnSpPr>
            <p:spPr>
              <a:xfrm flipH="1">
                <a:off x="4411663" y="2941283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연결선: 구부러짐 183">
                <a:extLst>
                  <a:ext uri="{FF2B5EF4-FFF2-40B4-BE49-F238E27FC236}">
                    <a16:creationId xmlns:a16="http://schemas.microsoft.com/office/drawing/2014/main" id="{4EBF019E-BE47-4B2B-92A9-A88D6A56974F}"/>
                  </a:ext>
                </a:extLst>
              </p:cNvPr>
              <p:cNvCxnSpPr>
                <a:cxnSpLocks/>
                <a:endCxn id="181" idx="6"/>
              </p:cNvCxnSpPr>
              <p:nvPr/>
            </p:nvCxnSpPr>
            <p:spPr>
              <a:xfrm flipH="1">
                <a:off x="4411663" y="3972841"/>
                <a:ext cx="72008" cy="2488962"/>
              </a:xfrm>
              <a:prstGeom prst="curvedConnector3">
                <a:avLst>
                  <a:gd name="adj1" fmla="val -3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연결선: 구부러짐 184">
                <a:extLst>
                  <a:ext uri="{FF2B5EF4-FFF2-40B4-BE49-F238E27FC236}">
                    <a16:creationId xmlns:a16="http://schemas.microsoft.com/office/drawing/2014/main" id="{3E5ED4E9-D723-4449-AFB8-A704B303956E}"/>
                  </a:ext>
                </a:extLst>
              </p:cNvPr>
              <p:cNvCxnSpPr>
                <a:cxnSpLocks/>
                <a:endCxn id="181" idx="2"/>
              </p:cNvCxnSpPr>
              <p:nvPr/>
            </p:nvCxnSpPr>
            <p:spPr>
              <a:xfrm rot="10800000" flipV="1">
                <a:off x="3906839" y="3972841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연결선: 구부러짐 185">
                <a:extLst>
                  <a:ext uri="{FF2B5EF4-FFF2-40B4-BE49-F238E27FC236}">
                    <a16:creationId xmlns:a16="http://schemas.microsoft.com/office/drawing/2014/main" id="{D5DBBD48-9429-4C08-A33E-2495191359BB}"/>
                  </a:ext>
                </a:extLst>
              </p:cNvPr>
              <p:cNvCxnSpPr>
                <a:cxnSpLocks/>
                <a:endCxn id="181" idx="2"/>
              </p:cNvCxnSpPr>
              <p:nvPr/>
            </p:nvCxnSpPr>
            <p:spPr>
              <a:xfrm rot="10800000" flipV="1">
                <a:off x="3906839" y="2941283"/>
                <a:ext cx="72008" cy="3520520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연결선: 구부러짐 186">
                <a:extLst>
                  <a:ext uri="{FF2B5EF4-FFF2-40B4-BE49-F238E27FC236}">
                    <a16:creationId xmlns:a16="http://schemas.microsoft.com/office/drawing/2014/main" id="{EA4C1A9D-A8F1-4888-ABE9-CE9237291107}"/>
                  </a:ext>
                </a:extLst>
              </p:cNvPr>
              <p:cNvCxnSpPr>
                <a:cxnSpLocks/>
                <a:endCxn id="181" idx="2"/>
              </p:cNvCxnSpPr>
              <p:nvPr/>
            </p:nvCxnSpPr>
            <p:spPr>
              <a:xfrm rot="10800000" flipV="1">
                <a:off x="3906839" y="2293217"/>
                <a:ext cx="72008" cy="4168585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연결선: 구부러짐 187">
                <a:extLst>
                  <a:ext uri="{FF2B5EF4-FFF2-40B4-BE49-F238E27FC236}">
                    <a16:creationId xmlns:a16="http://schemas.microsoft.com/office/drawing/2014/main" id="{7F97C5D7-BA0F-48D9-AA15-48BA3A516FD0}"/>
                  </a:ext>
                </a:extLst>
              </p:cNvPr>
              <p:cNvCxnSpPr>
                <a:cxnSpLocks/>
                <a:endCxn id="180" idx="2"/>
              </p:cNvCxnSpPr>
              <p:nvPr/>
            </p:nvCxnSpPr>
            <p:spPr>
              <a:xfrm rot="10800000" flipV="1">
                <a:off x="3906839" y="3972841"/>
                <a:ext cx="72008" cy="1457404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연결선: 구부러짐 188">
                <a:extLst>
                  <a:ext uri="{FF2B5EF4-FFF2-40B4-BE49-F238E27FC236}">
                    <a16:creationId xmlns:a16="http://schemas.microsoft.com/office/drawing/2014/main" id="{B4930CDD-A19E-4991-B2AA-67C1215AC75F}"/>
                  </a:ext>
                </a:extLst>
              </p:cNvPr>
              <p:cNvCxnSpPr>
                <a:cxnSpLocks/>
                <a:endCxn id="180" idx="2"/>
              </p:cNvCxnSpPr>
              <p:nvPr/>
            </p:nvCxnSpPr>
            <p:spPr>
              <a:xfrm rot="10800000" flipV="1">
                <a:off x="3906839" y="2941283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연결선: 구부러짐 189">
                <a:extLst>
                  <a:ext uri="{FF2B5EF4-FFF2-40B4-BE49-F238E27FC236}">
                    <a16:creationId xmlns:a16="http://schemas.microsoft.com/office/drawing/2014/main" id="{57C00F3C-36F0-427D-8565-D8B827639329}"/>
                  </a:ext>
                </a:extLst>
              </p:cNvPr>
              <p:cNvCxnSpPr>
                <a:cxnSpLocks/>
                <a:endCxn id="180" idx="2"/>
              </p:cNvCxnSpPr>
              <p:nvPr/>
            </p:nvCxnSpPr>
            <p:spPr>
              <a:xfrm rot="10800000" flipV="1">
                <a:off x="3906839" y="2293217"/>
                <a:ext cx="72008" cy="3137027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연결선: 구부러짐 190">
                <a:extLst>
                  <a:ext uri="{FF2B5EF4-FFF2-40B4-BE49-F238E27FC236}">
                    <a16:creationId xmlns:a16="http://schemas.microsoft.com/office/drawing/2014/main" id="{89371472-BC56-4616-8913-ABA1FF9576D3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rot="10800000" flipV="1">
                <a:off x="3906839" y="3972840"/>
                <a:ext cx="72008" cy="809339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연결선: 구부러짐 192">
                <a:extLst>
                  <a:ext uri="{FF2B5EF4-FFF2-40B4-BE49-F238E27FC236}">
                    <a16:creationId xmlns:a16="http://schemas.microsoft.com/office/drawing/2014/main" id="{6BB563F4-7F00-4B8B-A2A2-A3293CCC53F1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rot="10800000" flipV="1">
                <a:off x="3906839" y="2941282"/>
                <a:ext cx="72008" cy="1840897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연결선: 구부러짐 193">
                <a:extLst>
                  <a:ext uri="{FF2B5EF4-FFF2-40B4-BE49-F238E27FC236}">
                    <a16:creationId xmlns:a16="http://schemas.microsoft.com/office/drawing/2014/main" id="{8F15EE17-04FA-4B36-AC0E-A6DCA6D89724}"/>
                  </a:ext>
                </a:extLst>
              </p:cNvPr>
              <p:cNvCxnSpPr>
                <a:cxnSpLocks/>
                <a:endCxn id="179" idx="2"/>
              </p:cNvCxnSpPr>
              <p:nvPr/>
            </p:nvCxnSpPr>
            <p:spPr>
              <a:xfrm rot="10800000" flipV="1">
                <a:off x="3906839" y="2293218"/>
                <a:ext cx="72008" cy="2488962"/>
              </a:xfrm>
              <a:prstGeom prst="curvedConnector3">
                <a:avLst>
                  <a:gd name="adj1" fmla="val 417465"/>
                </a:avLst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Text Box 11">
                <a:extLst>
                  <a:ext uri="{FF2B5EF4-FFF2-40B4-BE49-F238E27FC236}">
                    <a16:creationId xmlns:a16="http://schemas.microsoft.com/office/drawing/2014/main" id="{9BD73B4A-3F7E-4B2B-902C-5CA9A06D47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9540" y="5706713"/>
                <a:ext cx="659597" cy="529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</p:grpSp>
        <p:grpSp>
          <p:nvGrpSpPr>
            <p:cNvPr id="406" name="그룹 405">
              <a:extLst>
                <a:ext uri="{FF2B5EF4-FFF2-40B4-BE49-F238E27FC236}">
                  <a16:creationId xmlns:a16="http://schemas.microsoft.com/office/drawing/2014/main" id="{1B0F52DB-D8D6-48E0-9944-5B6AA7E64CFA}"/>
                </a:ext>
              </a:extLst>
            </p:cNvPr>
            <p:cNvGrpSpPr/>
            <p:nvPr/>
          </p:nvGrpSpPr>
          <p:grpSpPr>
            <a:xfrm>
              <a:off x="3278225" y="1903486"/>
              <a:ext cx="1319060" cy="2477016"/>
              <a:chOff x="4102690" y="1948084"/>
              <a:chExt cx="1319060" cy="2477016"/>
            </a:xfrm>
          </p:grpSpPr>
          <p:sp>
            <p:nvSpPr>
              <p:cNvPr id="407" name="Oval 13">
                <a:extLst>
                  <a:ext uri="{FF2B5EF4-FFF2-40B4-BE49-F238E27FC236}">
                    <a16:creationId xmlns:a16="http://schemas.microsoft.com/office/drawing/2014/main" id="{F99A6AC8-7FFB-46E4-82C9-73BDFFA46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41" y="2295553"/>
                <a:ext cx="270665" cy="27052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08" name="AutoShape 28">
                <a:extLst>
                  <a:ext uri="{FF2B5EF4-FFF2-40B4-BE49-F238E27FC236}">
                    <a16:creationId xmlns:a16="http://schemas.microsoft.com/office/drawing/2014/main" id="{563AECF9-8D0F-4BCA-9859-85BC3593B2DC}"/>
                  </a:ext>
                </a:extLst>
              </p:cNvPr>
              <p:cNvCxnSpPr>
                <a:cxnSpLocks noChangeShapeType="1"/>
                <a:endCxn id="407" idx="2"/>
              </p:cNvCxnSpPr>
              <p:nvPr/>
            </p:nvCxnSpPr>
            <p:spPr bwMode="auto">
              <a:xfrm>
                <a:off x="4102690" y="2083391"/>
                <a:ext cx="926052" cy="347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09" name="AutoShape 30">
                <a:extLst>
                  <a:ext uri="{FF2B5EF4-FFF2-40B4-BE49-F238E27FC236}">
                    <a16:creationId xmlns:a16="http://schemas.microsoft.com/office/drawing/2014/main" id="{82D04E03-B932-4EEE-A173-C1765DB19A58}"/>
                  </a:ext>
                </a:extLst>
              </p:cNvPr>
              <p:cNvCxnSpPr>
                <a:cxnSpLocks noChangeShapeType="1"/>
                <a:endCxn id="407" idx="2"/>
              </p:cNvCxnSpPr>
              <p:nvPr/>
            </p:nvCxnSpPr>
            <p:spPr bwMode="auto">
              <a:xfrm flipV="1">
                <a:off x="4102690" y="2430817"/>
                <a:ext cx="926052" cy="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0" name="AutoShape 34">
                <a:extLst>
                  <a:ext uri="{FF2B5EF4-FFF2-40B4-BE49-F238E27FC236}">
                    <a16:creationId xmlns:a16="http://schemas.microsoft.com/office/drawing/2014/main" id="{7715BF0E-D2B6-4A18-9EC7-2999892F78A4}"/>
                  </a:ext>
                </a:extLst>
              </p:cNvPr>
              <p:cNvCxnSpPr>
                <a:cxnSpLocks noChangeShapeType="1"/>
                <a:endCxn id="407" idx="2"/>
              </p:cNvCxnSpPr>
              <p:nvPr/>
            </p:nvCxnSpPr>
            <p:spPr bwMode="auto">
              <a:xfrm flipV="1">
                <a:off x="4102690" y="2430817"/>
                <a:ext cx="926052" cy="5531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" name="Oval 14">
                <a:extLst>
                  <a:ext uri="{FF2B5EF4-FFF2-40B4-BE49-F238E27FC236}">
                    <a16:creationId xmlns:a16="http://schemas.microsoft.com/office/drawing/2014/main" id="{F3842996-2AF5-4D44-BBD9-B8A86C60D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940" y="2842070"/>
                <a:ext cx="270726" cy="270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sp>
            <p:nvSpPr>
              <p:cNvPr id="412" name="Text Box 15">
                <a:extLst>
                  <a:ext uri="{FF2B5EF4-FFF2-40B4-BE49-F238E27FC236}">
                    <a16:creationId xmlns:a16="http://schemas.microsoft.com/office/drawing/2014/main" id="{CC6487F3-F251-4C66-87DD-2837D9F6A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103" y="2604573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>
                    <a:latin typeface="Arial" panose="020B0604020202020204" pitchFamily="34" charset="0"/>
                  </a:rPr>
                  <a:t>…</a:t>
                </a:r>
                <a:endParaRPr lang="en-US" altLang="ko-KR" sz="1050"/>
              </a:p>
            </p:txBody>
          </p:sp>
          <p:cxnSp>
            <p:nvCxnSpPr>
              <p:cNvPr id="413" name="AutoShape 29">
                <a:extLst>
                  <a:ext uri="{FF2B5EF4-FFF2-40B4-BE49-F238E27FC236}">
                    <a16:creationId xmlns:a16="http://schemas.microsoft.com/office/drawing/2014/main" id="{86B7AD7D-C782-4298-ABCE-8E785E60BB76}"/>
                  </a:ext>
                </a:extLst>
              </p:cNvPr>
              <p:cNvCxnSpPr>
                <a:cxnSpLocks noChangeShapeType="1"/>
                <a:endCxn id="411" idx="2"/>
              </p:cNvCxnSpPr>
              <p:nvPr/>
            </p:nvCxnSpPr>
            <p:spPr bwMode="auto">
              <a:xfrm>
                <a:off x="4102690" y="2083391"/>
                <a:ext cx="926251" cy="893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4" name="AutoShape 32">
                <a:extLst>
                  <a:ext uri="{FF2B5EF4-FFF2-40B4-BE49-F238E27FC236}">
                    <a16:creationId xmlns:a16="http://schemas.microsoft.com/office/drawing/2014/main" id="{2731ACD4-0A89-4E1C-9502-72230F09A85C}"/>
                  </a:ext>
                </a:extLst>
              </p:cNvPr>
              <p:cNvCxnSpPr>
                <a:cxnSpLocks noChangeShapeType="1"/>
                <a:endCxn id="411" idx="2"/>
              </p:cNvCxnSpPr>
              <p:nvPr/>
            </p:nvCxnSpPr>
            <p:spPr bwMode="auto">
              <a:xfrm>
                <a:off x="4102690" y="2430855"/>
                <a:ext cx="926251" cy="5464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5" name="AutoShape 33">
                <a:extLst>
                  <a:ext uri="{FF2B5EF4-FFF2-40B4-BE49-F238E27FC236}">
                    <a16:creationId xmlns:a16="http://schemas.microsoft.com/office/drawing/2014/main" id="{838AA029-A7CB-4736-8FBA-12A7836C6236}"/>
                  </a:ext>
                </a:extLst>
              </p:cNvPr>
              <p:cNvCxnSpPr>
                <a:cxnSpLocks noChangeShapeType="1"/>
                <a:endCxn id="411" idx="2"/>
              </p:cNvCxnSpPr>
              <p:nvPr/>
            </p:nvCxnSpPr>
            <p:spPr bwMode="auto">
              <a:xfrm flipV="1">
                <a:off x="4102690" y="2977334"/>
                <a:ext cx="926251" cy="6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6" name="Oval 12">
                <a:extLst>
                  <a:ext uri="{FF2B5EF4-FFF2-40B4-BE49-F238E27FC236}">
                    <a16:creationId xmlns:a16="http://schemas.microsoft.com/office/drawing/2014/main" id="{F5148564-78EC-447C-B5B5-700F7789C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64" y="1948084"/>
                <a:ext cx="270657" cy="2706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17" name="AutoShape 27">
                <a:extLst>
                  <a:ext uri="{FF2B5EF4-FFF2-40B4-BE49-F238E27FC236}">
                    <a16:creationId xmlns:a16="http://schemas.microsoft.com/office/drawing/2014/main" id="{174F0300-4574-4462-9998-20A6EE34110B}"/>
                  </a:ext>
                </a:extLst>
              </p:cNvPr>
              <p:cNvCxnSpPr>
                <a:cxnSpLocks noChangeShapeType="1"/>
                <a:endCxn id="416" idx="2"/>
              </p:cNvCxnSpPr>
              <p:nvPr/>
            </p:nvCxnSpPr>
            <p:spPr bwMode="auto">
              <a:xfrm>
                <a:off x="4102690" y="2083391"/>
                <a:ext cx="926075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8" name="AutoShape 31">
                <a:extLst>
                  <a:ext uri="{FF2B5EF4-FFF2-40B4-BE49-F238E27FC236}">
                    <a16:creationId xmlns:a16="http://schemas.microsoft.com/office/drawing/2014/main" id="{130CADC3-2FCA-41BF-BD7B-5FEE55DE113D}"/>
                  </a:ext>
                </a:extLst>
              </p:cNvPr>
              <p:cNvCxnSpPr>
                <a:cxnSpLocks noChangeShapeType="1"/>
                <a:endCxn id="416" idx="2"/>
              </p:cNvCxnSpPr>
              <p:nvPr/>
            </p:nvCxnSpPr>
            <p:spPr bwMode="auto">
              <a:xfrm flipV="1">
                <a:off x="4102690" y="2083392"/>
                <a:ext cx="926075" cy="347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9" name="AutoShape 35">
                <a:extLst>
                  <a:ext uri="{FF2B5EF4-FFF2-40B4-BE49-F238E27FC236}">
                    <a16:creationId xmlns:a16="http://schemas.microsoft.com/office/drawing/2014/main" id="{60372CF7-7D5D-4861-A07A-228A41C96395}"/>
                  </a:ext>
                </a:extLst>
              </p:cNvPr>
              <p:cNvCxnSpPr>
                <a:cxnSpLocks noChangeShapeType="1"/>
                <a:endCxn id="416" idx="2"/>
              </p:cNvCxnSpPr>
              <p:nvPr/>
            </p:nvCxnSpPr>
            <p:spPr bwMode="auto">
              <a:xfrm flipV="1">
                <a:off x="4102690" y="2083392"/>
                <a:ext cx="926075" cy="9005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20" name="Oval 8">
                <a:extLst>
                  <a:ext uri="{FF2B5EF4-FFF2-40B4-BE49-F238E27FC236}">
                    <a16:creationId xmlns:a16="http://schemas.microsoft.com/office/drawing/2014/main" id="{A3921455-1FC8-4992-90A3-446726A63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1948084"/>
                <a:ext cx="270665" cy="27061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421" name="Oval 9">
                <a:extLst>
                  <a:ext uri="{FF2B5EF4-FFF2-40B4-BE49-F238E27FC236}">
                    <a16:creationId xmlns:a16="http://schemas.microsoft.com/office/drawing/2014/main" id="{B9F39A49-8F6E-4D70-8056-7C68FFE75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295553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422" name="Text Box 11">
                <a:extLst>
                  <a:ext uri="{FF2B5EF4-FFF2-40B4-BE49-F238E27FC236}">
                    <a16:creationId xmlns:a16="http://schemas.microsoft.com/office/drawing/2014/main" id="{C4CFF6E6-B315-4864-85D0-6501F59238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014" y="2604294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  <p:sp>
            <p:nvSpPr>
              <p:cNvPr id="423" name="Oval 10">
                <a:extLst>
                  <a:ext uri="{FF2B5EF4-FFF2-40B4-BE49-F238E27FC236}">
                    <a16:creationId xmlns:a16="http://schemas.microsoft.com/office/drawing/2014/main" id="{F3BA2024-E245-4107-8B56-8EA6E0DE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848630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 err="1"/>
                  <a:t>h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grpSp>
            <p:nvGrpSpPr>
              <p:cNvPr id="424" name="그룹 423">
                <a:extLst>
                  <a:ext uri="{FF2B5EF4-FFF2-40B4-BE49-F238E27FC236}">
                    <a16:creationId xmlns:a16="http://schemas.microsoft.com/office/drawing/2014/main" id="{065ADEDD-42E9-4CA1-8200-C557CC7052ED}"/>
                  </a:ext>
                </a:extLst>
              </p:cNvPr>
              <p:cNvGrpSpPr/>
              <p:nvPr/>
            </p:nvGrpSpPr>
            <p:grpSpPr>
              <a:xfrm>
                <a:off x="5007553" y="2054780"/>
                <a:ext cx="360458" cy="2370320"/>
                <a:chOff x="3906839" y="2293217"/>
                <a:chExt cx="672298" cy="4420941"/>
              </a:xfrm>
            </p:grpSpPr>
            <p:sp>
              <p:nvSpPr>
                <p:cNvPr id="425" name="Oval 8">
                  <a:extLst>
                    <a:ext uri="{FF2B5EF4-FFF2-40B4-BE49-F238E27FC236}">
                      <a16:creationId xmlns:a16="http://schemas.microsoft.com/office/drawing/2014/main" id="{B4E58D29-C148-4335-8451-758328BAE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4529817"/>
                  <a:ext cx="504824" cy="50472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1</a:t>
                  </a:r>
                  <a:endParaRPr lang="ko-KR" altLang="en-US" sz="1050" baseline="-25000" dirty="0"/>
                </a:p>
              </p:txBody>
            </p:sp>
            <p:sp>
              <p:nvSpPr>
                <p:cNvPr id="426" name="Oval 9">
                  <a:extLst>
                    <a:ext uri="{FF2B5EF4-FFF2-40B4-BE49-F238E27FC236}">
                      <a16:creationId xmlns:a16="http://schemas.microsoft.com/office/drawing/2014/main" id="{EBFE21AF-F983-47FB-B9CC-B032BA6E8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5177889"/>
                  <a:ext cx="504824" cy="50471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2</a:t>
                  </a:r>
                  <a:endParaRPr lang="ko-KR" altLang="en-US" sz="1050" baseline="-25000" dirty="0"/>
                </a:p>
              </p:txBody>
            </p:sp>
            <p:sp>
              <p:nvSpPr>
                <p:cNvPr id="427" name="Oval 10">
                  <a:extLst>
                    <a:ext uri="{FF2B5EF4-FFF2-40B4-BE49-F238E27FC236}">
                      <a16:creationId xmlns:a16="http://schemas.microsoft.com/office/drawing/2014/main" id="{192670E2-6E3A-48F6-9FBF-5F6432A739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6209447"/>
                  <a:ext cx="504824" cy="50471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 err="1"/>
                    <a:t>c</a:t>
                  </a:r>
                  <a:r>
                    <a:rPr lang="en-US" altLang="ko-KR" sz="1050" baseline="-25000" dirty="0" err="1"/>
                    <a:t>k</a:t>
                  </a:r>
                  <a:endParaRPr lang="ko-KR" altLang="en-US" sz="1050" baseline="-25000" dirty="0"/>
                </a:p>
              </p:txBody>
            </p:sp>
            <p:cxnSp>
              <p:nvCxnSpPr>
                <p:cNvPr id="428" name="연결선: 구부러짐 427">
                  <a:extLst>
                    <a:ext uri="{FF2B5EF4-FFF2-40B4-BE49-F238E27FC236}">
                      <a16:creationId xmlns:a16="http://schemas.microsoft.com/office/drawing/2014/main" id="{28E4F7AF-549B-4AAD-878A-4A8E8DC14817}"/>
                    </a:ext>
                  </a:extLst>
                </p:cNvPr>
                <p:cNvCxnSpPr>
                  <a:cxnSpLocks/>
                  <a:endCxn id="425" idx="6"/>
                </p:cNvCxnSpPr>
                <p:nvPr/>
              </p:nvCxnSpPr>
              <p:spPr>
                <a:xfrm flipH="1">
                  <a:off x="4411663" y="2293218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연결선: 구부러짐 428">
                  <a:extLst>
                    <a:ext uri="{FF2B5EF4-FFF2-40B4-BE49-F238E27FC236}">
                      <a16:creationId xmlns:a16="http://schemas.microsoft.com/office/drawing/2014/main" id="{E3C9AA19-E761-4874-80BE-C81326C5A590}"/>
                    </a:ext>
                  </a:extLst>
                </p:cNvPr>
                <p:cNvCxnSpPr>
                  <a:cxnSpLocks/>
                  <a:endCxn id="426" idx="6"/>
                </p:cNvCxnSpPr>
                <p:nvPr/>
              </p:nvCxnSpPr>
              <p:spPr>
                <a:xfrm flipH="1">
                  <a:off x="4411663" y="2941283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연결선: 구부러짐 429">
                  <a:extLst>
                    <a:ext uri="{FF2B5EF4-FFF2-40B4-BE49-F238E27FC236}">
                      <a16:creationId xmlns:a16="http://schemas.microsoft.com/office/drawing/2014/main" id="{A7CAB3C1-C96A-48A6-9158-7DC82DC20397}"/>
                    </a:ext>
                  </a:extLst>
                </p:cNvPr>
                <p:cNvCxnSpPr>
                  <a:cxnSpLocks/>
                  <a:endCxn id="427" idx="6"/>
                </p:cNvCxnSpPr>
                <p:nvPr/>
              </p:nvCxnSpPr>
              <p:spPr>
                <a:xfrm flipH="1">
                  <a:off x="4411663" y="3972841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연결선: 구부러짐 430">
                  <a:extLst>
                    <a:ext uri="{FF2B5EF4-FFF2-40B4-BE49-F238E27FC236}">
                      <a16:creationId xmlns:a16="http://schemas.microsoft.com/office/drawing/2014/main" id="{FFDE790A-A87D-4782-8C96-4642A4D2BDB4}"/>
                    </a:ext>
                  </a:extLst>
                </p:cNvPr>
                <p:cNvCxnSpPr>
                  <a:cxnSpLocks/>
                  <a:endCxn id="427" idx="2"/>
                </p:cNvCxnSpPr>
                <p:nvPr/>
              </p:nvCxnSpPr>
              <p:spPr>
                <a:xfrm rot="10800000" flipV="1">
                  <a:off x="3906839" y="3972841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연결선: 구부러짐 431">
                  <a:extLst>
                    <a:ext uri="{FF2B5EF4-FFF2-40B4-BE49-F238E27FC236}">
                      <a16:creationId xmlns:a16="http://schemas.microsoft.com/office/drawing/2014/main" id="{B7409D70-0B6B-49B0-BDAC-AE969642EC89}"/>
                    </a:ext>
                  </a:extLst>
                </p:cNvPr>
                <p:cNvCxnSpPr>
                  <a:cxnSpLocks/>
                  <a:endCxn id="427" idx="2"/>
                </p:cNvCxnSpPr>
                <p:nvPr/>
              </p:nvCxnSpPr>
              <p:spPr>
                <a:xfrm rot="10800000" flipV="1">
                  <a:off x="3906839" y="2941283"/>
                  <a:ext cx="72008" cy="3520520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연결선: 구부러짐 432">
                  <a:extLst>
                    <a:ext uri="{FF2B5EF4-FFF2-40B4-BE49-F238E27FC236}">
                      <a16:creationId xmlns:a16="http://schemas.microsoft.com/office/drawing/2014/main" id="{FE84D722-B8B3-42BB-9FEF-A9AA84AA2449}"/>
                    </a:ext>
                  </a:extLst>
                </p:cNvPr>
                <p:cNvCxnSpPr>
                  <a:cxnSpLocks/>
                  <a:endCxn id="427" idx="2"/>
                </p:cNvCxnSpPr>
                <p:nvPr/>
              </p:nvCxnSpPr>
              <p:spPr>
                <a:xfrm rot="10800000" flipV="1">
                  <a:off x="3906839" y="2293217"/>
                  <a:ext cx="72008" cy="4168585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연결선: 구부러짐 433">
                  <a:extLst>
                    <a:ext uri="{FF2B5EF4-FFF2-40B4-BE49-F238E27FC236}">
                      <a16:creationId xmlns:a16="http://schemas.microsoft.com/office/drawing/2014/main" id="{9C5C770A-D940-4FB9-B43F-714AE46CBF83}"/>
                    </a:ext>
                  </a:extLst>
                </p:cNvPr>
                <p:cNvCxnSpPr>
                  <a:cxnSpLocks/>
                  <a:endCxn id="426" idx="2"/>
                </p:cNvCxnSpPr>
                <p:nvPr/>
              </p:nvCxnSpPr>
              <p:spPr>
                <a:xfrm rot="10800000" flipV="1">
                  <a:off x="3906839" y="3972841"/>
                  <a:ext cx="72008" cy="1457404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연결선: 구부러짐 434">
                  <a:extLst>
                    <a:ext uri="{FF2B5EF4-FFF2-40B4-BE49-F238E27FC236}">
                      <a16:creationId xmlns:a16="http://schemas.microsoft.com/office/drawing/2014/main" id="{64B88C46-124B-42C4-ADC8-CF973C3035E6}"/>
                    </a:ext>
                  </a:extLst>
                </p:cNvPr>
                <p:cNvCxnSpPr>
                  <a:cxnSpLocks/>
                  <a:endCxn id="426" idx="2"/>
                </p:cNvCxnSpPr>
                <p:nvPr/>
              </p:nvCxnSpPr>
              <p:spPr>
                <a:xfrm rot="10800000" flipV="1">
                  <a:off x="3906839" y="2941283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연결선: 구부러짐 435">
                  <a:extLst>
                    <a:ext uri="{FF2B5EF4-FFF2-40B4-BE49-F238E27FC236}">
                      <a16:creationId xmlns:a16="http://schemas.microsoft.com/office/drawing/2014/main" id="{BFC83623-86B3-4173-AD85-581F9F87804C}"/>
                    </a:ext>
                  </a:extLst>
                </p:cNvPr>
                <p:cNvCxnSpPr>
                  <a:cxnSpLocks/>
                  <a:endCxn id="426" idx="2"/>
                </p:cNvCxnSpPr>
                <p:nvPr/>
              </p:nvCxnSpPr>
              <p:spPr>
                <a:xfrm rot="10800000" flipV="1">
                  <a:off x="3906839" y="2293217"/>
                  <a:ext cx="72008" cy="313702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연결선: 구부러짐 436">
                  <a:extLst>
                    <a:ext uri="{FF2B5EF4-FFF2-40B4-BE49-F238E27FC236}">
                      <a16:creationId xmlns:a16="http://schemas.microsoft.com/office/drawing/2014/main" id="{EAD7F0FE-1D15-47C3-B4E3-E5CEB94EDF0F}"/>
                    </a:ext>
                  </a:extLst>
                </p:cNvPr>
                <p:cNvCxnSpPr>
                  <a:cxnSpLocks/>
                  <a:endCxn id="425" idx="2"/>
                </p:cNvCxnSpPr>
                <p:nvPr/>
              </p:nvCxnSpPr>
              <p:spPr>
                <a:xfrm rot="10800000" flipV="1">
                  <a:off x="3906839" y="3972840"/>
                  <a:ext cx="72008" cy="809339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연결선: 구부러짐 437">
                  <a:extLst>
                    <a:ext uri="{FF2B5EF4-FFF2-40B4-BE49-F238E27FC236}">
                      <a16:creationId xmlns:a16="http://schemas.microsoft.com/office/drawing/2014/main" id="{AB587B8C-4E28-4048-83A8-3A224A8AD158}"/>
                    </a:ext>
                  </a:extLst>
                </p:cNvPr>
                <p:cNvCxnSpPr>
                  <a:cxnSpLocks/>
                  <a:endCxn id="425" idx="2"/>
                </p:cNvCxnSpPr>
                <p:nvPr/>
              </p:nvCxnSpPr>
              <p:spPr>
                <a:xfrm rot="10800000" flipV="1">
                  <a:off x="3906839" y="2941282"/>
                  <a:ext cx="72008" cy="184089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연결선: 구부러짐 438">
                  <a:extLst>
                    <a:ext uri="{FF2B5EF4-FFF2-40B4-BE49-F238E27FC236}">
                      <a16:creationId xmlns:a16="http://schemas.microsoft.com/office/drawing/2014/main" id="{2C0170DE-E8CB-491B-B913-2A8304F02A5D}"/>
                    </a:ext>
                  </a:extLst>
                </p:cNvPr>
                <p:cNvCxnSpPr>
                  <a:cxnSpLocks/>
                  <a:endCxn id="425" idx="2"/>
                </p:cNvCxnSpPr>
                <p:nvPr/>
              </p:nvCxnSpPr>
              <p:spPr>
                <a:xfrm rot="10800000" flipV="1">
                  <a:off x="3906839" y="2293218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0" name="Text Box 11">
                  <a:extLst>
                    <a:ext uri="{FF2B5EF4-FFF2-40B4-BE49-F238E27FC236}">
                      <a16:creationId xmlns:a16="http://schemas.microsoft.com/office/drawing/2014/main" id="{4DBA4F68-F330-4158-B979-788F6C4A62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9540" y="5706713"/>
                  <a:ext cx="659597" cy="5297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050" dirty="0">
                      <a:latin typeface="Arial" panose="020B0604020202020204" pitchFamily="34" charset="0"/>
                    </a:rPr>
                    <a:t>…</a:t>
                  </a:r>
                  <a:endParaRPr lang="en-US" altLang="ko-KR" sz="1050" dirty="0"/>
                </a:p>
              </p:txBody>
            </p:sp>
          </p:grpSp>
        </p:grpSp>
        <p:grpSp>
          <p:nvGrpSpPr>
            <p:cNvPr id="441" name="그룹 440">
              <a:extLst>
                <a:ext uri="{FF2B5EF4-FFF2-40B4-BE49-F238E27FC236}">
                  <a16:creationId xmlns:a16="http://schemas.microsoft.com/office/drawing/2014/main" id="{E490313D-27B1-474E-A444-4E11E2E693C0}"/>
                </a:ext>
              </a:extLst>
            </p:cNvPr>
            <p:cNvGrpSpPr/>
            <p:nvPr/>
          </p:nvGrpSpPr>
          <p:grpSpPr>
            <a:xfrm>
              <a:off x="4473057" y="1878323"/>
              <a:ext cx="1319060" cy="2477016"/>
              <a:chOff x="4102690" y="1948084"/>
              <a:chExt cx="1319060" cy="2477016"/>
            </a:xfrm>
          </p:grpSpPr>
          <p:sp>
            <p:nvSpPr>
              <p:cNvPr id="442" name="Oval 13">
                <a:extLst>
                  <a:ext uri="{FF2B5EF4-FFF2-40B4-BE49-F238E27FC236}">
                    <a16:creationId xmlns:a16="http://schemas.microsoft.com/office/drawing/2014/main" id="{1AF53543-58AD-4A6B-ADED-4353CACE9F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41" y="2295553"/>
                <a:ext cx="270665" cy="27052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43" name="AutoShape 28">
                <a:extLst>
                  <a:ext uri="{FF2B5EF4-FFF2-40B4-BE49-F238E27FC236}">
                    <a16:creationId xmlns:a16="http://schemas.microsoft.com/office/drawing/2014/main" id="{73FCA102-AB77-4007-BECC-6C5AFB1ECA11}"/>
                  </a:ext>
                </a:extLst>
              </p:cNvPr>
              <p:cNvCxnSpPr>
                <a:cxnSpLocks noChangeShapeType="1"/>
                <a:endCxn id="442" idx="2"/>
              </p:cNvCxnSpPr>
              <p:nvPr/>
            </p:nvCxnSpPr>
            <p:spPr bwMode="auto">
              <a:xfrm>
                <a:off x="4102690" y="2083391"/>
                <a:ext cx="926052" cy="347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4" name="AutoShape 30">
                <a:extLst>
                  <a:ext uri="{FF2B5EF4-FFF2-40B4-BE49-F238E27FC236}">
                    <a16:creationId xmlns:a16="http://schemas.microsoft.com/office/drawing/2014/main" id="{10413F00-711E-482B-83EF-F0BE61B54698}"/>
                  </a:ext>
                </a:extLst>
              </p:cNvPr>
              <p:cNvCxnSpPr>
                <a:cxnSpLocks noChangeShapeType="1"/>
                <a:endCxn id="442" idx="2"/>
              </p:cNvCxnSpPr>
              <p:nvPr/>
            </p:nvCxnSpPr>
            <p:spPr bwMode="auto">
              <a:xfrm flipV="1">
                <a:off x="4102690" y="2430817"/>
                <a:ext cx="926052" cy="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5" name="AutoShape 34">
                <a:extLst>
                  <a:ext uri="{FF2B5EF4-FFF2-40B4-BE49-F238E27FC236}">
                    <a16:creationId xmlns:a16="http://schemas.microsoft.com/office/drawing/2014/main" id="{DE04E172-F9A4-4DF7-BFFE-05BEDC46E1B3}"/>
                  </a:ext>
                </a:extLst>
              </p:cNvPr>
              <p:cNvCxnSpPr>
                <a:cxnSpLocks noChangeShapeType="1"/>
                <a:endCxn id="442" idx="2"/>
              </p:cNvCxnSpPr>
              <p:nvPr/>
            </p:nvCxnSpPr>
            <p:spPr bwMode="auto">
              <a:xfrm flipV="1">
                <a:off x="4102690" y="2430817"/>
                <a:ext cx="926052" cy="5531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6" name="Oval 14">
                <a:extLst>
                  <a:ext uri="{FF2B5EF4-FFF2-40B4-BE49-F238E27FC236}">
                    <a16:creationId xmlns:a16="http://schemas.microsoft.com/office/drawing/2014/main" id="{F5E6F94E-A598-4201-94DB-837D44756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940" y="2842070"/>
                <a:ext cx="270726" cy="270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sp>
            <p:nvSpPr>
              <p:cNvPr id="447" name="Text Box 15">
                <a:extLst>
                  <a:ext uri="{FF2B5EF4-FFF2-40B4-BE49-F238E27FC236}">
                    <a16:creationId xmlns:a16="http://schemas.microsoft.com/office/drawing/2014/main" id="{FBF0A2A6-E488-439E-846D-3E1073A354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103" y="2604573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>
                    <a:latin typeface="Arial" panose="020B0604020202020204" pitchFamily="34" charset="0"/>
                  </a:rPr>
                  <a:t>…</a:t>
                </a:r>
                <a:endParaRPr lang="en-US" altLang="ko-KR" sz="1050"/>
              </a:p>
            </p:txBody>
          </p:sp>
          <p:cxnSp>
            <p:nvCxnSpPr>
              <p:cNvPr id="448" name="AutoShape 29">
                <a:extLst>
                  <a:ext uri="{FF2B5EF4-FFF2-40B4-BE49-F238E27FC236}">
                    <a16:creationId xmlns:a16="http://schemas.microsoft.com/office/drawing/2014/main" id="{48C3F1A2-5742-468F-A4EA-14DA3BAA0422}"/>
                  </a:ext>
                </a:extLst>
              </p:cNvPr>
              <p:cNvCxnSpPr>
                <a:cxnSpLocks noChangeShapeType="1"/>
                <a:endCxn id="446" idx="2"/>
              </p:cNvCxnSpPr>
              <p:nvPr/>
            </p:nvCxnSpPr>
            <p:spPr bwMode="auto">
              <a:xfrm>
                <a:off x="4102690" y="2083391"/>
                <a:ext cx="926251" cy="893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9" name="AutoShape 32">
                <a:extLst>
                  <a:ext uri="{FF2B5EF4-FFF2-40B4-BE49-F238E27FC236}">
                    <a16:creationId xmlns:a16="http://schemas.microsoft.com/office/drawing/2014/main" id="{FFDC3A7E-1E2B-4BA1-886B-B13A8EE34176}"/>
                  </a:ext>
                </a:extLst>
              </p:cNvPr>
              <p:cNvCxnSpPr>
                <a:cxnSpLocks noChangeShapeType="1"/>
                <a:endCxn id="446" idx="2"/>
              </p:cNvCxnSpPr>
              <p:nvPr/>
            </p:nvCxnSpPr>
            <p:spPr bwMode="auto">
              <a:xfrm>
                <a:off x="4102690" y="2430855"/>
                <a:ext cx="926251" cy="5464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0" name="AutoShape 33">
                <a:extLst>
                  <a:ext uri="{FF2B5EF4-FFF2-40B4-BE49-F238E27FC236}">
                    <a16:creationId xmlns:a16="http://schemas.microsoft.com/office/drawing/2014/main" id="{648B13E7-E069-4BC5-A894-BE797B20F132}"/>
                  </a:ext>
                </a:extLst>
              </p:cNvPr>
              <p:cNvCxnSpPr>
                <a:cxnSpLocks noChangeShapeType="1"/>
                <a:endCxn id="446" idx="2"/>
              </p:cNvCxnSpPr>
              <p:nvPr/>
            </p:nvCxnSpPr>
            <p:spPr bwMode="auto">
              <a:xfrm flipV="1">
                <a:off x="4102690" y="2977334"/>
                <a:ext cx="926251" cy="6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1" name="Oval 12">
                <a:extLst>
                  <a:ext uri="{FF2B5EF4-FFF2-40B4-BE49-F238E27FC236}">
                    <a16:creationId xmlns:a16="http://schemas.microsoft.com/office/drawing/2014/main" id="{096E0A56-FF30-4975-9FDD-29CFE65A0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64" y="1948084"/>
                <a:ext cx="270657" cy="2706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52" name="AutoShape 27">
                <a:extLst>
                  <a:ext uri="{FF2B5EF4-FFF2-40B4-BE49-F238E27FC236}">
                    <a16:creationId xmlns:a16="http://schemas.microsoft.com/office/drawing/2014/main" id="{AB8D4500-E118-4C31-9BA0-30268977C34D}"/>
                  </a:ext>
                </a:extLst>
              </p:cNvPr>
              <p:cNvCxnSpPr>
                <a:cxnSpLocks noChangeShapeType="1"/>
                <a:endCxn id="451" idx="2"/>
              </p:cNvCxnSpPr>
              <p:nvPr/>
            </p:nvCxnSpPr>
            <p:spPr bwMode="auto">
              <a:xfrm>
                <a:off x="4102690" y="2083391"/>
                <a:ext cx="926075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3" name="AutoShape 31">
                <a:extLst>
                  <a:ext uri="{FF2B5EF4-FFF2-40B4-BE49-F238E27FC236}">
                    <a16:creationId xmlns:a16="http://schemas.microsoft.com/office/drawing/2014/main" id="{9C6BDF45-1F3E-4E5F-99E9-9019328866EE}"/>
                  </a:ext>
                </a:extLst>
              </p:cNvPr>
              <p:cNvCxnSpPr>
                <a:cxnSpLocks noChangeShapeType="1"/>
                <a:endCxn id="451" idx="2"/>
              </p:cNvCxnSpPr>
              <p:nvPr/>
            </p:nvCxnSpPr>
            <p:spPr bwMode="auto">
              <a:xfrm flipV="1">
                <a:off x="4102690" y="2083392"/>
                <a:ext cx="926075" cy="347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4" name="AutoShape 35">
                <a:extLst>
                  <a:ext uri="{FF2B5EF4-FFF2-40B4-BE49-F238E27FC236}">
                    <a16:creationId xmlns:a16="http://schemas.microsoft.com/office/drawing/2014/main" id="{9F7CEDE4-197D-4A51-8128-42EBD05FE2CF}"/>
                  </a:ext>
                </a:extLst>
              </p:cNvPr>
              <p:cNvCxnSpPr>
                <a:cxnSpLocks noChangeShapeType="1"/>
                <a:endCxn id="451" idx="2"/>
              </p:cNvCxnSpPr>
              <p:nvPr/>
            </p:nvCxnSpPr>
            <p:spPr bwMode="auto">
              <a:xfrm flipV="1">
                <a:off x="4102690" y="2083392"/>
                <a:ext cx="926075" cy="9005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55" name="Oval 8">
                <a:extLst>
                  <a:ext uri="{FF2B5EF4-FFF2-40B4-BE49-F238E27FC236}">
                    <a16:creationId xmlns:a16="http://schemas.microsoft.com/office/drawing/2014/main" id="{1C37CFB4-5767-400D-9E97-8CA50A1C5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1948084"/>
                <a:ext cx="270665" cy="27061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456" name="Oval 9">
                <a:extLst>
                  <a:ext uri="{FF2B5EF4-FFF2-40B4-BE49-F238E27FC236}">
                    <a16:creationId xmlns:a16="http://schemas.microsoft.com/office/drawing/2014/main" id="{03C2F6F4-FEA8-4849-A0D4-E89596990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295553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457" name="Text Box 11">
                <a:extLst>
                  <a:ext uri="{FF2B5EF4-FFF2-40B4-BE49-F238E27FC236}">
                    <a16:creationId xmlns:a16="http://schemas.microsoft.com/office/drawing/2014/main" id="{370E2094-008A-434E-944D-5D864FC5B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014" y="2604294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  <p:sp>
            <p:nvSpPr>
              <p:cNvPr id="458" name="Oval 10">
                <a:extLst>
                  <a:ext uri="{FF2B5EF4-FFF2-40B4-BE49-F238E27FC236}">
                    <a16:creationId xmlns:a16="http://schemas.microsoft.com/office/drawing/2014/main" id="{63E71DFA-AA3D-42FC-89F8-584237C4B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848630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 err="1"/>
                  <a:t>h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grpSp>
            <p:nvGrpSpPr>
              <p:cNvPr id="459" name="그룹 458">
                <a:extLst>
                  <a:ext uri="{FF2B5EF4-FFF2-40B4-BE49-F238E27FC236}">
                    <a16:creationId xmlns:a16="http://schemas.microsoft.com/office/drawing/2014/main" id="{C21947F3-7D09-48AF-A7B1-1EC038D3B27D}"/>
                  </a:ext>
                </a:extLst>
              </p:cNvPr>
              <p:cNvGrpSpPr/>
              <p:nvPr/>
            </p:nvGrpSpPr>
            <p:grpSpPr>
              <a:xfrm>
                <a:off x="5007553" y="2054780"/>
                <a:ext cx="360458" cy="2370320"/>
                <a:chOff x="3906839" y="2293217"/>
                <a:chExt cx="672298" cy="4420941"/>
              </a:xfrm>
            </p:grpSpPr>
            <p:sp>
              <p:nvSpPr>
                <p:cNvPr id="460" name="Oval 8">
                  <a:extLst>
                    <a:ext uri="{FF2B5EF4-FFF2-40B4-BE49-F238E27FC236}">
                      <a16:creationId xmlns:a16="http://schemas.microsoft.com/office/drawing/2014/main" id="{F071D08E-02F9-4736-A73F-589AA8E35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4529817"/>
                  <a:ext cx="504824" cy="50472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1</a:t>
                  </a:r>
                  <a:endParaRPr lang="ko-KR" altLang="en-US" sz="1050" baseline="-25000" dirty="0"/>
                </a:p>
              </p:txBody>
            </p:sp>
            <p:sp>
              <p:nvSpPr>
                <p:cNvPr id="461" name="Oval 9">
                  <a:extLst>
                    <a:ext uri="{FF2B5EF4-FFF2-40B4-BE49-F238E27FC236}">
                      <a16:creationId xmlns:a16="http://schemas.microsoft.com/office/drawing/2014/main" id="{C8DEEF85-26AA-4EB0-9A5A-48B07BB66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5177889"/>
                  <a:ext cx="504824" cy="50471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2</a:t>
                  </a:r>
                  <a:endParaRPr lang="ko-KR" altLang="en-US" sz="1050" baseline="-25000" dirty="0"/>
                </a:p>
              </p:txBody>
            </p:sp>
            <p:sp>
              <p:nvSpPr>
                <p:cNvPr id="462" name="Oval 10">
                  <a:extLst>
                    <a:ext uri="{FF2B5EF4-FFF2-40B4-BE49-F238E27FC236}">
                      <a16:creationId xmlns:a16="http://schemas.microsoft.com/office/drawing/2014/main" id="{45408D44-4CA2-4475-8E20-E1D66ECB53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6209447"/>
                  <a:ext cx="504824" cy="50471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 err="1"/>
                    <a:t>c</a:t>
                  </a:r>
                  <a:r>
                    <a:rPr lang="en-US" altLang="ko-KR" sz="1050" baseline="-25000" dirty="0" err="1"/>
                    <a:t>k</a:t>
                  </a:r>
                  <a:endParaRPr lang="ko-KR" altLang="en-US" sz="1050" baseline="-25000" dirty="0"/>
                </a:p>
              </p:txBody>
            </p:sp>
            <p:cxnSp>
              <p:nvCxnSpPr>
                <p:cNvPr id="463" name="연결선: 구부러짐 462">
                  <a:extLst>
                    <a:ext uri="{FF2B5EF4-FFF2-40B4-BE49-F238E27FC236}">
                      <a16:creationId xmlns:a16="http://schemas.microsoft.com/office/drawing/2014/main" id="{66F91271-860E-4073-90C6-DC643667F667}"/>
                    </a:ext>
                  </a:extLst>
                </p:cNvPr>
                <p:cNvCxnSpPr>
                  <a:cxnSpLocks/>
                  <a:endCxn id="460" idx="6"/>
                </p:cNvCxnSpPr>
                <p:nvPr/>
              </p:nvCxnSpPr>
              <p:spPr>
                <a:xfrm flipH="1">
                  <a:off x="4411663" y="2293218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연결선: 구부러짐 463">
                  <a:extLst>
                    <a:ext uri="{FF2B5EF4-FFF2-40B4-BE49-F238E27FC236}">
                      <a16:creationId xmlns:a16="http://schemas.microsoft.com/office/drawing/2014/main" id="{13899E71-7DC9-4875-BD11-9A8D017DF569}"/>
                    </a:ext>
                  </a:extLst>
                </p:cNvPr>
                <p:cNvCxnSpPr>
                  <a:cxnSpLocks/>
                  <a:endCxn id="461" idx="6"/>
                </p:cNvCxnSpPr>
                <p:nvPr/>
              </p:nvCxnSpPr>
              <p:spPr>
                <a:xfrm flipH="1">
                  <a:off x="4411663" y="2941283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연결선: 구부러짐 464">
                  <a:extLst>
                    <a:ext uri="{FF2B5EF4-FFF2-40B4-BE49-F238E27FC236}">
                      <a16:creationId xmlns:a16="http://schemas.microsoft.com/office/drawing/2014/main" id="{830A7BDC-F7C5-4D0B-BEC2-2C4BA42B1AC4}"/>
                    </a:ext>
                  </a:extLst>
                </p:cNvPr>
                <p:cNvCxnSpPr>
                  <a:cxnSpLocks/>
                  <a:endCxn id="462" idx="6"/>
                </p:cNvCxnSpPr>
                <p:nvPr/>
              </p:nvCxnSpPr>
              <p:spPr>
                <a:xfrm flipH="1">
                  <a:off x="4411663" y="3972841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연결선: 구부러짐 465">
                  <a:extLst>
                    <a:ext uri="{FF2B5EF4-FFF2-40B4-BE49-F238E27FC236}">
                      <a16:creationId xmlns:a16="http://schemas.microsoft.com/office/drawing/2014/main" id="{B5D070DC-410D-491E-8768-C3584875AC97}"/>
                    </a:ext>
                  </a:extLst>
                </p:cNvPr>
                <p:cNvCxnSpPr>
                  <a:cxnSpLocks/>
                  <a:endCxn id="462" idx="2"/>
                </p:cNvCxnSpPr>
                <p:nvPr/>
              </p:nvCxnSpPr>
              <p:spPr>
                <a:xfrm rot="10800000" flipV="1">
                  <a:off x="3906839" y="3972841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연결선: 구부러짐 466">
                  <a:extLst>
                    <a:ext uri="{FF2B5EF4-FFF2-40B4-BE49-F238E27FC236}">
                      <a16:creationId xmlns:a16="http://schemas.microsoft.com/office/drawing/2014/main" id="{6618DAB5-FDB4-48E7-BC42-078D2E03E48C}"/>
                    </a:ext>
                  </a:extLst>
                </p:cNvPr>
                <p:cNvCxnSpPr>
                  <a:cxnSpLocks/>
                  <a:endCxn id="462" idx="2"/>
                </p:cNvCxnSpPr>
                <p:nvPr/>
              </p:nvCxnSpPr>
              <p:spPr>
                <a:xfrm rot="10800000" flipV="1">
                  <a:off x="3906839" y="2941283"/>
                  <a:ext cx="72008" cy="3520520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연결선: 구부러짐 467">
                  <a:extLst>
                    <a:ext uri="{FF2B5EF4-FFF2-40B4-BE49-F238E27FC236}">
                      <a16:creationId xmlns:a16="http://schemas.microsoft.com/office/drawing/2014/main" id="{6E914D7C-8228-48B5-B329-CD1C63F5E7E2}"/>
                    </a:ext>
                  </a:extLst>
                </p:cNvPr>
                <p:cNvCxnSpPr>
                  <a:cxnSpLocks/>
                  <a:endCxn id="462" idx="2"/>
                </p:cNvCxnSpPr>
                <p:nvPr/>
              </p:nvCxnSpPr>
              <p:spPr>
                <a:xfrm rot="10800000" flipV="1">
                  <a:off x="3906839" y="2293217"/>
                  <a:ext cx="72008" cy="4168585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연결선: 구부러짐 468">
                  <a:extLst>
                    <a:ext uri="{FF2B5EF4-FFF2-40B4-BE49-F238E27FC236}">
                      <a16:creationId xmlns:a16="http://schemas.microsoft.com/office/drawing/2014/main" id="{BA474DFA-F6FB-4C19-BCC9-901FCE26E2E4}"/>
                    </a:ext>
                  </a:extLst>
                </p:cNvPr>
                <p:cNvCxnSpPr>
                  <a:cxnSpLocks/>
                  <a:endCxn id="461" idx="2"/>
                </p:cNvCxnSpPr>
                <p:nvPr/>
              </p:nvCxnSpPr>
              <p:spPr>
                <a:xfrm rot="10800000" flipV="1">
                  <a:off x="3906839" y="3972841"/>
                  <a:ext cx="72008" cy="1457404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연결선: 구부러짐 469">
                  <a:extLst>
                    <a:ext uri="{FF2B5EF4-FFF2-40B4-BE49-F238E27FC236}">
                      <a16:creationId xmlns:a16="http://schemas.microsoft.com/office/drawing/2014/main" id="{6D7B9F4F-6E95-43EB-8E74-A5E28E4D41F7}"/>
                    </a:ext>
                  </a:extLst>
                </p:cNvPr>
                <p:cNvCxnSpPr>
                  <a:cxnSpLocks/>
                  <a:endCxn id="461" idx="2"/>
                </p:cNvCxnSpPr>
                <p:nvPr/>
              </p:nvCxnSpPr>
              <p:spPr>
                <a:xfrm rot="10800000" flipV="1">
                  <a:off x="3906839" y="2941283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연결선: 구부러짐 470">
                  <a:extLst>
                    <a:ext uri="{FF2B5EF4-FFF2-40B4-BE49-F238E27FC236}">
                      <a16:creationId xmlns:a16="http://schemas.microsoft.com/office/drawing/2014/main" id="{82082650-3A83-48C1-B946-F61E0D55060B}"/>
                    </a:ext>
                  </a:extLst>
                </p:cNvPr>
                <p:cNvCxnSpPr>
                  <a:cxnSpLocks/>
                  <a:endCxn id="461" idx="2"/>
                </p:cNvCxnSpPr>
                <p:nvPr/>
              </p:nvCxnSpPr>
              <p:spPr>
                <a:xfrm rot="10800000" flipV="1">
                  <a:off x="3906839" y="2293217"/>
                  <a:ext cx="72008" cy="313702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연결선: 구부러짐 471">
                  <a:extLst>
                    <a:ext uri="{FF2B5EF4-FFF2-40B4-BE49-F238E27FC236}">
                      <a16:creationId xmlns:a16="http://schemas.microsoft.com/office/drawing/2014/main" id="{DF45D311-C816-445B-B766-37B149103B73}"/>
                    </a:ext>
                  </a:extLst>
                </p:cNvPr>
                <p:cNvCxnSpPr>
                  <a:cxnSpLocks/>
                  <a:endCxn id="460" idx="2"/>
                </p:cNvCxnSpPr>
                <p:nvPr/>
              </p:nvCxnSpPr>
              <p:spPr>
                <a:xfrm rot="10800000" flipV="1">
                  <a:off x="3906839" y="3972840"/>
                  <a:ext cx="72008" cy="809339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연결선: 구부러짐 472">
                  <a:extLst>
                    <a:ext uri="{FF2B5EF4-FFF2-40B4-BE49-F238E27FC236}">
                      <a16:creationId xmlns:a16="http://schemas.microsoft.com/office/drawing/2014/main" id="{0070FEEF-60D8-46BD-A17E-3037EB481C23}"/>
                    </a:ext>
                  </a:extLst>
                </p:cNvPr>
                <p:cNvCxnSpPr>
                  <a:cxnSpLocks/>
                  <a:endCxn id="460" idx="2"/>
                </p:cNvCxnSpPr>
                <p:nvPr/>
              </p:nvCxnSpPr>
              <p:spPr>
                <a:xfrm rot="10800000" flipV="1">
                  <a:off x="3906839" y="2941282"/>
                  <a:ext cx="72008" cy="184089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연결선: 구부러짐 473">
                  <a:extLst>
                    <a:ext uri="{FF2B5EF4-FFF2-40B4-BE49-F238E27FC236}">
                      <a16:creationId xmlns:a16="http://schemas.microsoft.com/office/drawing/2014/main" id="{44DD103B-A46F-46CD-AE3B-D626D38DC5F6}"/>
                    </a:ext>
                  </a:extLst>
                </p:cNvPr>
                <p:cNvCxnSpPr>
                  <a:cxnSpLocks/>
                  <a:endCxn id="460" idx="2"/>
                </p:cNvCxnSpPr>
                <p:nvPr/>
              </p:nvCxnSpPr>
              <p:spPr>
                <a:xfrm rot="10800000" flipV="1">
                  <a:off x="3906839" y="2293218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5" name="Text Box 11">
                  <a:extLst>
                    <a:ext uri="{FF2B5EF4-FFF2-40B4-BE49-F238E27FC236}">
                      <a16:creationId xmlns:a16="http://schemas.microsoft.com/office/drawing/2014/main" id="{27953E88-B591-4F64-A7FD-7FE0823BFD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9540" y="5706713"/>
                  <a:ext cx="659597" cy="5297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050" dirty="0">
                      <a:latin typeface="Arial" panose="020B0604020202020204" pitchFamily="34" charset="0"/>
                    </a:rPr>
                    <a:t>…</a:t>
                  </a:r>
                  <a:endParaRPr lang="en-US" altLang="ko-KR" sz="1050" dirty="0"/>
                </a:p>
              </p:txBody>
            </p:sp>
          </p:grpSp>
        </p:grpSp>
        <p:grpSp>
          <p:nvGrpSpPr>
            <p:cNvPr id="476" name="그룹 475">
              <a:extLst>
                <a:ext uri="{FF2B5EF4-FFF2-40B4-BE49-F238E27FC236}">
                  <a16:creationId xmlns:a16="http://schemas.microsoft.com/office/drawing/2014/main" id="{DCD4DE57-B9F1-4E85-A420-AFF92E5EBC86}"/>
                </a:ext>
              </a:extLst>
            </p:cNvPr>
            <p:cNvGrpSpPr/>
            <p:nvPr/>
          </p:nvGrpSpPr>
          <p:grpSpPr>
            <a:xfrm>
              <a:off x="5667889" y="1853160"/>
              <a:ext cx="1319060" cy="2477016"/>
              <a:chOff x="4102690" y="1948084"/>
              <a:chExt cx="1319060" cy="2477016"/>
            </a:xfrm>
          </p:grpSpPr>
          <p:sp>
            <p:nvSpPr>
              <p:cNvPr id="477" name="Oval 13">
                <a:extLst>
                  <a:ext uri="{FF2B5EF4-FFF2-40B4-BE49-F238E27FC236}">
                    <a16:creationId xmlns:a16="http://schemas.microsoft.com/office/drawing/2014/main" id="{1432610C-40FE-44DE-98BF-258BBEFB5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41" y="2295553"/>
                <a:ext cx="270665" cy="270529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78" name="AutoShape 28">
                <a:extLst>
                  <a:ext uri="{FF2B5EF4-FFF2-40B4-BE49-F238E27FC236}">
                    <a16:creationId xmlns:a16="http://schemas.microsoft.com/office/drawing/2014/main" id="{8F738B35-31B9-4CD3-BCC6-F823B0E014EE}"/>
                  </a:ext>
                </a:extLst>
              </p:cNvPr>
              <p:cNvCxnSpPr>
                <a:cxnSpLocks noChangeShapeType="1"/>
                <a:endCxn id="477" idx="2"/>
              </p:cNvCxnSpPr>
              <p:nvPr/>
            </p:nvCxnSpPr>
            <p:spPr bwMode="auto">
              <a:xfrm>
                <a:off x="4102690" y="2083391"/>
                <a:ext cx="926052" cy="347427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9" name="AutoShape 30">
                <a:extLst>
                  <a:ext uri="{FF2B5EF4-FFF2-40B4-BE49-F238E27FC236}">
                    <a16:creationId xmlns:a16="http://schemas.microsoft.com/office/drawing/2014/main" id="{F094DA48-2A0A-4C9F-939A-EBC467DAEBE8}"/>
                  </a:ext>
                </a:extLst>
              </p:cNvPr>
              <p:cNvCxnSpPr>
                <a:cxnSpLocks noChangeShapeType="1"/>
                <a:endCxn id="477" idx="2"/>
              </p:cNvCxnSpPr>
              <p:nvPr/>
            </p:nvCxnSpPr>
            <p:spPr bwMode="auto">
              <a:xfrm flipV="1">
                <a:off x="4102690" y="2430817"/>
                <a:ext cx="926052" cy="3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0" name="AutoShape 34">
                <a:extLst>
                  <a:ext uri="{FF2B5EF4-FFF2-40B4-BE49-F238E27FC236}">
                    <a16:creationId xmlns:a16="http://schemas.microsoft.com/office/drawing/2014/main" id="{36CC22C6-E714-4C55-A96D-A4A43D9C5E8A}"/>
                  </a:ext>
                </a:extLst>
              </p:cNvPr>
              <p:cNvCxnSpPr>
                <a:cxnSpLocks noChangeShapeType="1"/>
                <a:endCxn id="477" idx="2"/>
              </p:cNvCxnSpPr>
              <p:nvPr/>
            </p:nvCxnSpPr>
            <p:spPr bwMode="auto">
              <a:xfrm flipV="1">
                <a:off x="4102690" y="2430817"/>
                <a:ext cx="926052" cy="5531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1" name="Oval 14">
                <a:extLst>
                  <a:ext uri="{FF2B5EF4-FFF2-40B4-BE49-F238E27FC236}">
                    <a16:creationId xmlns:a16="http://schemas.microsoft.com/office/drawing/2014/main" id="{F7F9F0A0-C1F1-4A91-BF6B-9C683FE3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940" y="2842070"/>
                <a:ext cx="270726" cy="27052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sp>
            <p:nvSpPr>
              <p:cNvPr id="482" name="Text Box 15">
                <a:extLst>
                  <a:ext uri="{FF2B5EF4-FFF2-40B4-BE49-F238E27FC236}">
                    <a16:creationId xmlns:a16="http://schemas.microsoft.com/office/drawing/2014/main" id="{2FCE24AD-68CF-4F99-B5CE-D074DDF83C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103" y="2604573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>
                    <a:latin typeface="Arial" panose="020B0604020202020204" pitchFamily="34" charset="0"/>
                  </a:rPr>
                  <a:t>…</a:t>
                </a:r>
                <a:endParaRPr lang="en-US" altLang="ko-KR" sz="1050"/>
              </a:p>
            </p:txBody>
          </p:sp>
          <p:cxnSp>
            <p:nvCxnSpPr>
              <p:cNvPr id="483" name="AutoShape 29">
                <a:extLst>
                  <a:ext uri="{FF2B5EF4-FFF2-40B4-BE49-F238E27FC236}">
                    <a16:creationId xmlns:a16="http://schemas.microsoft.com/office/drawing/2014/main" id="{4E3088F6-0ED8-4F83-922E-1AD888E7CFEE}"/>
                  </a:ext>
                </a:extLst>
              </p:cNvPr>
              <p:cNvCxnSpPr>
                <a:cxnSpLocks noChangeShapeType="1"/>
                <a:endCxn id="481" idx="2"/>
              </p:cNvCxnSpPr>
              <p:nvPr/>
            </p:nvCxnSpPr>
            <p:spPr bwMode="auto">
              <a:xfrm>
                <a:off x="4102690" y="2083391"/>
                <a:ext cx="926251" cy="89394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4" name="AutoShape 32">
                <a:extLst>
                  <a:ext uri="{FF2B5EF4-FFF2-40B4-BE49-F238E27FC236}">
                    <a16:creationId xmlns:a16="http://schemas.microsoft.com/office/drawing/2014/main" id="{57A11198-A248-4AAA-8A10-5A19D3C52B8D}"/>
                  </a:ext>
                </a:extLst>
              </p:cNvPr>
              <p:cNvCxnSpPr>
                <a:cxnSpLocks noChangeShapeType="1"/>
                <a:endCxn id="481" idx="2"/>
              </p:cNvCxnSpPr>
              <p:nvPr/>
            </p:nvCxnSpPr>
            <p:spPr bwMode="auto">
              <a:xfrm>
                <a:off x="4102690" y="2430855"/>
                <a:ext cx="926251" cy="54647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5" name="AutoShape 33">
                <a:extLst>
                  <a:ext uri="{FF2B5EF4-FFF2-40B4-BE49-F238E27FC236}">
                    <a16:creationId xmlns:a16="http://schemas.microsoft.com/office/drawing/2014/main" id="{CA9A7EBF-A019-431F-B4B6-5440C69AF1E7}"/>
                  </a:ext>
                </a:extLst>
              </p:cNvPr>
              <p:cNvCxnSpPr>
                <a:cxnSpLocks noChangeShapeType="1"/>
                <a:endCxn id="481" idx="2"/>
              </p:cNvCxnSpPr>
              <p:nvPr/>
            </p:nvCxnSpPr>
            <p:spPr bwMode="auto">
              <a:xfrm flipV="1">
                <a:off x="4102690" y="2977334"/>
                <a:ext cx="926251" cy="65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6" name="Oval 12">
                <a:extLst>
                  <a:ext uri="{FF2B5EF4-FFF2-40B4-BE49-F238E27FC236}">
                    <a16:creationId xmlns:a16="http://schemas.microsoft.com/office/drawing/2014/main" id="{B715B1CA-AB0C-4A17-A028-03E786639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764" y="1948084"/>
                <a:ext cx="270657" cy="27061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ko-KR" altLang="en-US" sz="1050"/>
              </a:p>
            </p:txBody>
          </p:sp>
          <p:cxnSp>
            <p:nvCxnSpPr>
              <p:cNvPr id="487" name="AutoShape 27">
                <a:extLst>
                  <a:ext uri="{FF2B5EF4-FFF2-40B4-BE49-F238E27FC236}">
                    <a16:creationId xmlns:a16="http://schemas.microsoft.com/office/drawing/2014/main" id="{700DAC7F-14E8-4175-9DD7-D503E6B83CA3}"/>
                  </a:ext>
                </a:extLst>
              </p:cNvPr>
              <p:cNvCxnSpPr>
                <a:cxnSpLocks noChangeShapeType="1"/>
                <a:endCxn id="486" idx="2"/>
              </p:cNvCxnSpPr>
              <p:nvPr/>
            </p:nvCxnSpPr>
            <p:spPr bwMode="auto">
              <a:xfrm>
                <a:off x="4102690" y="2083391"/>
                <a:ext cx="926075" cy="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8" name="AutoShape 31">
                <a:extLst>
                  <a:ext uri="{FF2B5EF4-FFF2-40B4-BE49-F238E27FC236}">
                    <a16:creationId xmlns:a16="http://schemas.microsoft.com/office/drawing/2014/main" id="{B9C43203-7B68-4E2F-BB45-A29AFD0B61ED}"/>
                  </a:ext>
                </a:extLst>
              </p:cNvPr>
              <p:cNvCxnSpPr>
                <a:cxnSpLocks noChangeShapeType="1"/>
                <a:endCxn id="486" idx="2"/>
              </p:cNvCxnSpPr>
              <p:nvPr/>
            </p:nvCxnSpPr>
            <p:spPr bwMode="auto">
              <a:xfrm flipV="1">
                <a:off x="4102690" y="2083392"/>
                <a:ext cx="926075" cy="34746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89" name="AutoShape 35">
                <a:extLst>
                  <a:ext uri="{FF2B5EF4-FFF2-40B4-BE49-F238E27FC236}">
                    <a16:creationId xmlns:a16="http://schemas.microsoft.com/office/drawing/2014/main" id="{5D2EB201-8530-4DC6-AD31-53B62556C773}"/>
                  </a:ext>
                </a:extLst>
              </p:cNvPr>
              <p:cNvCxnSpPr>
                <a:cxnSpLocks noChangeShapeType="1"/>
                <a:endCxn id="486" idx="2"/>
              </p:cNvCxnSpPr>
              <p:nvPr/>
            </p:nvCxnSpPr>
            <p:spPr bwMode="auto">
              <a:xfrm flipV="1">
                <a:off x="4102690" y="2083392"/>
                <a:ext cx="926075" cy="90054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90" name="Oval 8">
                <a:extLst>
                  <a:ext uri="{FF2B5EF4-FFF2-40B4-BE49-F238E27FC236}">
                    <a16:creationId xmlns:a16="http://schemas.microsoft.com/office/drawing/2014/main" id="{61A0FF41-B13C-432A-A073-47055D71B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1948084"/>
                <a:ext cx="270665" cy="27061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1</a:t>
                </a:r>
                <a:endParaRPr lang="ko-KR" altLang="en-US" sz="1050" baseline="-25000" dirty="0"/>
              </a:p>
            </p:txBody>
          </p:sp>
          <p:sp>
            <p:nvSpPr>
              <p:cNvPr id="491" name="Oval 9">
                <a:extLst>
                  <a:ext uri="{FF2B5EF4-FFF2-40B4-BE49-F238E27FC236}">
                    <a16:creationId xmlns:a16="http://schemas.microsoft.com/office/drawing/2014/main" id="{8A3EE2E2-5504-41F0-BE5B-487A5E11F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295553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/>
                  <a:t>h</a:t>
                </a:r>
                <a:r>
                  <a:rPr lang="en-US" altLang="ko-KR" sz="1050" baseline="-25000" dirty="0"/>
                  <a:t>2</a:t>
                </a:r>
                <a:endParaRPr lang="ko-KR" altLang="en-US" sz="1050" baseline="-25000" dirty="0"/>
              </a:p>
            </p:txBody>
          </p:sp>
          <p:sp>
            <p:nvSpPr>
              <p:cNvPr id="492" name="Text Box 11">
                <a:extLst>
                  <a:ext uri="{FF2B5EF4-FFF2-40B4-BE49-F238E27FC236}">
                    <a16:creationId xmlns:a16="http://schemas.microsoft.com/office/drawing/2014/main" id="{155F784A-EE9D-4174-B621-97C03D0788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8014" y="2604294"/>
                <a:ext cx="353647" cy="2840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>
                    <a:latin typeface="Arial" panose="020B0604020202020204" pitchFamily="34" charset="0"/>
                  </a:rPr>
                  <a:t>…</a:t>
                </a:r>
                <a:endParaRPr lang="en-US" altLang="ko-KR" sz="1050" dirty="0"/>
              </a:p>
            </p:txBody>
          </p:sp>
          <p:sp>
            <p:nvSpPr>
              <p:cNvPr id="493" name="Oval 10">
                <a:extLst>
                  <a:ext uri="{FF2B5EF4-FFF2-40B4-BE49-F238E27FC236}">
                    <a16:creationId xmlns:a16="http://schemas.microsoft.com/office/drawing/2014/main" id="{6D1F68DD-8455-40F0-A8E4-1148D90AC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861" y="2848630"/>
                <a:ext cx="270665" cy="2706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 2" panose="05020102010507070707" pitchFamily="18" charset="2"/>
                  <a:buBlip>
                    <a:blip r:embed="rId3"/>
                  </a:buBlip>
                  <a:defRPr kumimoji="1" sz="22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 2" panose="05020102010507070707" pitchFamily="18" charset="2"/>
                  <a:buChar char="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 2" panose="05020102010507070707" pitchFamily="18" charset="2"/>
                  <a:buChar char=""/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anose="05020102010507070707" pitchFamily="18" charset="2"/>
                  <a:buChar char="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 2" panose="05020102010507070707" pitchFamily="18" charset="2"/>
                  <a:buChar char=""/>
                  <a:defRPr kumimoji="1" sz="1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050" dirty="0" err="1"/>
                  <a:t>h</a:t>
                </a:r>
                <a:r>
                  <a:rPr lang="en-US" altLang="ko-KR" sz="1050" baseline="-25000" dirty="0" err="1"/>
                  <a:t>k</a:t>
                </a:r>
                <a:endParaRPr lang="ko-KR" altLang="en-US" sz="1050" baseline="-25000" dirty="0"/>
              </a:p>
            </p:txBody>
          </p:sp>
          <p:grpSp>
            <p:nvGrpSpPr>
              <p:cNvPr id="494" name="그룹 493">
                <a:extLst>
                  <a:ext uri="{FF2B5EF4-FFF2-40B4-BE49-F238E27FC236}">
                    <a16:creationId xmlns:a16="http://schemas.microsoft.com/office/drawing/2014/main" id="{4EC6C6C6-FAB8-4ECB-8BBF-AA61D2CB61A8}"/>
                  </a:ext>
                </a:extLst>
              </p:cNvPr>
              <p:cNvGrpSpPr/>
              <p:nvPr/>
            </p:nvGrpSpPr>
            <p:grpSpPr>
              <a:xfrm>
                <a:off x="5007553" y="2054780"/>
                <a:ext cx="360458" cy="2370320"/>
                <a:chOff x="3906839" y="2293217"/>
                <a:chExt cx="672298" cy="4420941"/>
              </a:xfrm>
            </p:grpSpPr>
            <p:sp>
              <p:nvSpPr>
                <p:cNvPr id="495" name="Oval 8">
                  <a:extLst>
                    <a:ext uri="{FF2B5EF4-FFF2-40B4-BE49-F238E27FC236}">
                      <a16:creationId xmlns:a16="http://schemas.microsoft.com/office/drawing/2014/main" id="{403F17BD-7019-4E27-AC32-C26625CD12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4529817"/>
                  <a:ext cx="504824" cy="50472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1</a:t>
                  </a:r>
                  <a:endParaRPr lang="ko-KR" altLang="en-US" sz="1050" baseline="-25000" dirty="0"/>
                </a:p>
              </p:txBody>
            </p:sp>
            <p:sp>
              <p:nvSpPr>
                <p:cNvPr id="496" name="Oval 9">
                  <a:extLst>
                    <a:ext uri="{FF2B5EF4-FFF2-40B4-BE49-F238E27FC236}">
                      <a16:creationId xmlns:a16="http://schemas.microsoft.com/office/drawing/2014/main" id="{D0567061-5999-4302-81CC-77241009A9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5177889"/>
                  <a:ext cx="504824" cy="504712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/>
                    <a:t>c</a:t>
                  </a:r>
                  <a:r>
                    <a:rPr lang="en-US" altLang="ko-KR" sz="1050" baseline="-25000" dirty="0"/>
                    <a:t>2</a:t>
                  </a:r>
                  <a:endParaRPr lang="ko-KR" altLang="en-US" sz="1050" baseline="-25000" dirty="0"/>
                </a:p>
              </p:txBody>
            </p:sp>
            <p:sp>
              <p:nvSpPr>
                <p:cNvPr id="497" name="Oval 10">
                  <a:extLst>
                    <a:ext uri="{FF2B5EF4-FFF2-40B4-BE49-F238E27FC236}">
                      <a16:creationId xmlns:a16="http://schemas.microsoft.com/office/drawing/2014/main" id="{2CFCAE57-9E67-45D3-A5F7-5AAA599894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6839" y="6209447"/>
                  <a:ext cx="504824" cy="504711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9525">
                  <a:solidFill>
                    <a:schemeClr val="accent2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altLang="ko-KR" sz="1050" dirty="0" err="1"/>
                    <a:t>c</a:t>
                  </a:r>
                  <a:r>
                    <a:rPr lang="en-US" altLang="ko-KR" sz="1050" baseline="-25000" dirty="0" err="1"/>
                    <a:t>k</a:t>
                  </a:r>
                  <a:endParaRPr lang="ko-KR" altLang="en-US" sz="1050" baseline="-25000" dirty="0"/>
                </a:p>
              </p:txBody>
            </p:sp>
            <p:cxnSp>
              <p:nvCxnSpPr>
                <p:cNvPr id="498" name="연결선: 구부러짐 497">
                  <a:extLst>
                    <a:ext uri="{FF2B5EF4-FFF2-40B4-BE49-F238E27FC236}">
                      <a16:creationId xmlns:a16="http://schemas.microsoft.com/office/drawing/2014/main" id="{6DF85821-E236-4F7E-BDCD-F6F9389CC7FE}"/>
                    </a:ext>
                  </a:extLst>
                </p:cNvPr>
                <p:cNvCxnSpPr>
                  <a:cxnSpLocks/>
                  <a:endCxn id="495" idx="6"/>
                </p:cNvCxnSpPr>
                <p:nvPr/>
              </p:nvCxnSpPr>
              <p:spPr>
                <a:xfrm flipH="1">
                  <a:off x="4411663" y="2293218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연결선: 구부러짐 498">
                  <a:extLst>
                    <a:ext uri="{FF2B5EF4-FFF2-40B4-BE49-F238E27FC236}">
                      <a16:creationId xmlns:a16="http://schemas.microsoft.com/office/drawing/2014/main" id="{8F0140BC-ACCB-4A33-BA67-9ED3AE6F5837}"/>
                    </a:ext>
                  </a:extLst>
                </p:cNvPr>
                <p:cNvCxnSpPr>
                  <a:cxnSpLocks/>
                  <a:endCxn id="496" idx="6"/>
                </p:cNvCxnSpPr>
                <p:nvPr/>
              </p:nvCxnSpPr>
              <p:spPr>
                <a:xfrm flipH="1">
                  <a:off x="4411663" y="2941283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연결선: 구부러짐 499">
                  <a:extLst>
                    <a:ext uri="{FF2B5EF4-FFF2-40B4-BE49-F238E27FC236}">
                      <a16:creationId xmlns:a16="http://schemas.microsoft.com/office/drawing/2014/main" id="{D77813BA-C29E-4638-82FF-E4418AD05140}"/>
                    </a:ext>
                  </a:extLst>
                </p:cNvPr>
                <p:cNvCxnSpPr>
                  <a:cxnSpLocks/>
                  <a:endCxn id="497" idx="6"/>
                </p:cNvCxnSpPr>
                <p:nvPr/>
              </p:nvCxnSpPr>
              <p:spPr>
                <a:xfrm flipH="1">
                  <a:off x="4411663" y="3972841"/>
                  <a:ext cx="72008" cy="2488962"/>
                </a:xfrm>
                <a:prstGeom prst="curvedConnector3">
                  <a:avLst>
                    <a:gd name="adj1" fmla="val -3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연결선: 구부러짐 500">
                  <a:extLst>
                    <a:ext uri="{FF2B5EF4-FFF2-40B4-BE49-F238E27FC236}">
                      <a16:creationId xmlns:a16="http://schemas.microsoft.com/office/drawing/2014/main" id="{1C48778F-18AD-464B-80C0-D074E10BB30C}"/>
                    </a:ext>
                  </a:extLst>
                </p:cNvPr>
                <p:cNvCxnSpPr>
                  <a:cxnSpLocks/>
                  <a:endCxn id="497" idx="2"/>
                </p:cNvCxnSpPr>
                <p:nvPr/>
              </p:nvCxnSpPr>
              <p:spPr>
                <a:xfrm rot="10800000" flipV="1">
                  <a:off x="3906839" y="3972841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연결선: 구부러짐 501">
                  <a:extLst>
                    <a:ext uri="{FF2B5EF4-FFF2-40B4-BE49-F238E27FC236}">
                      <a16:creationId xmlns:a16="http://schemas.microsoft.com/office/drawing/2014/main" id="{5923A6C7-6408-4998-866E-A4E8D7714810}"/>
                    </a:ext>
                  </a:extLst>
                </p:cNvPr>
                <p:cNvCxnSpPr>
                  <a:cxnSpLocks/>
                  <a:endCxn id="497" idx="2"/>
                </p:cNvCxnSpPr>
                <p:nvPr/>
              </p:nvCxnSpPr>
              <p:spPr>
                <a:xfrm rot="10800000" flipV="1">
                  <a:off x="3906839" y="2941283"/>
                  <a:ext cx="72008" cy="3520520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연결선: 구부러짐 502">
                  <a:extLst>
                    <a:ext uri="{FF2B5EF4-FFF2-40B4-BE49-F238E27FC236}">
                      <a16:creationId xmlns:a16="http://schemas.microsoft.com/office/drawing/2014/main" id="{20978413-A003-4938-B328-EB154891D8FB}"/>
                    </a:ext>
                  </a:extLst>
                </p:cNvPr>
                <p:cNvCxnSpPr>
                  <a:cxnSpLocks/>
                  <a:endCxn id="497" idx="2"/>
                </p:cNvCxnSpPr>
                <p:nvPr/>
              </p:nvCxnSpPr>
              <p:spPr>
                <a:xfrm rot="10800000" flipV="1">
                  <a:off x="3906839" y="2293217"/>
                  <a:ext cx="72008" cy="4168585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연결선: 구부러짐 503">
                  <a:extLst>
                    <a:ext uri="{FF2B5EF4-FFF2-40B4-BE49-F238E27FC236}">
                      <a16:creationId xmlns:a16="http://schemas.microsoft.com/office/drawing/2014/main" id="{47C43AAE-816E-4714-BC24-B263054E74AF}"/>
                    </a:ext>
                  </a:extLst>
                </p:cNvPr>
                <p:cNvCxnSpPr>
                  <a:cxnSpLocks/>
                  <a:endCxn id="496" idx="2"/>
                </p:cNvCxnSpPr>
                <p:nvPr/>
              </p:nvCxnSpPr>
              <p:spPr>
                <a:xfrm rot="10800000" flipV="1">
                  <a:off x="3906839" y="3972841"/>
                  <a:ext cx="72008" cy="1457404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연결선: 구부러짐 504">
                  <a:extLst>
                    <a:ext uri="{FF2B5EF4-FFF2-40B4-BE49-F238E27FC236}">
                      <a16:creationId xmlns:a16="http://schemas.microsoft.com/office/drawing/2014/main" id="{C7A834B4-A01B-4752-B174-B547941E5862}"/>
                    </a:ext>
                  </a:extLst>
                </p:cNvPr>
                <p:cNvCxnSpPr>
                  <a:cxnSpLocks/>
                  <a:endCxn id="496" idx="2"/>
                </p:cNvCxnSpPr>
                <p:nvPr/>
              </p:nvCxnSpPr>
              <p:spPr>
                <a:xfrm rot="10800000" flipV="1">
                  <a:off x="3906839" y="2941283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연결선: 구부러짐 505">
                  <a:extLst>
                    <a:ext uri="{FF2B5EF4-FFF2-40B4-BE49-F238E27FC236}">
                      <a16:creationId xmlns:a16="http://schemas.microsoft.com/office/drawing/2014/main" id="{D473B293-A040-4793-9C3A-D518527C33F0}"/>
                    </a:ext>
                  </a:extLst>
                </p:cNvPr>
                <p:cNvCxnSpPr>
                  <a:cxnSpLocks/>
                  <a:endCxn id="496" idx="2"/>
                </p:cNvCxnSpPr>
                <p:nvPr/>
              </p:nvCxnSpPr>
              <p:spPr>
                <a:xfrm rot="10800000" flipV="1">
                  <a:off x="3906839" y="2293217"/>
                  <a:ext cx="72008" cy="313702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연결선: 구부러짐 506">
                  <a:extLst>
                    <a:ext uri="{FF2B5EF4-FFF2-40B4-BE49-F238E27FC236}">
                      <a16:creationId xmlns:a16="http://schemas.microsoft.com/office/drawing/2014/main" id="{4DCCFD6F-3FBD-4228-8F18-DF20DFF792A9}"/>
                    </a:ext>
                  </a:extLst>
                </p:cNvPr>
                <p:cNvCxnSpPr>
                  <a:cxnSpLocks/>
                  <a:endCxn id="495" idx="2"/>
                </p:cNvCxnSpPr>
                <p:nvPr/>
              </p:nvCxnSpPr>
              <p:spPr>
                <a:xfrm rot="10800000" flipV="1">
                  <a:off x="3906839" y="3972840"/>
                  <a:ext cx="72008" cy="809339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연결선: 구부러짐 507">
                  <a:extLst>
                    <a:ext uri="{FF2B5EF4-FFF2-40B4-BE49-F238E27FC236}">
                      <a16:creationId xmlns:a16="http://schemas.microsoft.com/office/drawing/2014/main" id="{40054FA6-8337-4EE3-8A92-9120DA9E78E0}"/>
                    </a:ext>
                  </a:extLst>
                </p:cNvPr>
                <p:cNvCxnSpPr>
                  <a:cxnSpLocks/>
                  <a:endCxn id="495" idx="2"/>
                </p:cNvCxnSpPr>
                <p:nvPr/>
              </p:nvCxnSpPr>
              <p:spPr>
                <a:xfrm rot="10800000" flipV="1">
                  <a:off x="3906839" y="2941282"/>
                  <a:ext cx="72008" cy="1840897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연결선: 구부러짐 508">
                  <a:extLst>
                    <a:ext uri="{FF2B5EF4-FFF2-40B4-BE49-F238E27FC236}">
                      <a16:creationId xmlns:a16="http://schemas.microsoft.com/office/drawing/2014/main" id="{E3D54642-CD44-4BEE-838E-FDF1AEB107A6}"/>
                    </a:ext>
                  </a:extLst>
                </p:cNvPr>
                <p:cNvCxnSpPr>
                  <a:cxnSpLocks/>
                  <a:endCxn id="495" idx="2"/>
                </p:cNvCxnSpPr>
                <p:nvPr/>
              </p:nvCxnSpPr>
              <p:spPr>
                <a:xfrm rot="10800000" flipV="1">
                  <a:off x="3906839" y="2293218"/>
                  <a:ext cx="72008" cy="2488962"/>
                </a:xfrm>
                <a:prstGeom prst="curvedConnector3">
                  <a:avLst>
                    <a:gd name="adj1" fmla="val 417465"/>
                  </a:avLst>
                </a:prstGeom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0" name="Text Box 11">
                  <a:extLst>
                    <a:ext uri="{FF2B5EF4-FFF2-40B4-BE49-F238E27FC236}">
                      <a16:creationId xmlns:a16="http://schemas.microsoft.com/office/drawing/2014/main" id="{25C14FBC-BA02-4398-A20E-D55ED47F95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9540" y="5706713"/>
                  <a:ext cx="659597" cy="5297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 2" panose="05020102010507070707" pitchFamily="18" charset="2"/>
                    <a:buBlip>
                      <a:blip r:embed="rId3"/>
                    </a:buBlip>
                    <a:defRPr kumimoji="1" sz="22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 2" panose="05020102010507070707" pitchFamily="18" charset="2"/>
                    <a:buChar char=""/>
                    <a:defRPr kumimoji="1" sz="20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 2" panose="05020102010507070707" pitchFamily="18" charset="2"/>
                    <a:buChar char=""/>
                    <a:defRPr kumimoji="1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anose="05020102010507070707" pitchFamily="18" charset="2"/>
                    <a:buChar char="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 2" panose="05020102010507070707" pitchFamily="18" charset="2"/>
                    <a:buChar char=""/>
                    <a:defRPr kumimoji="1" sz="1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ko-KR" sz="1050" dirty="0">
                      <a:latin typeface="Arial" panose="020B0604020202020204" pitchFamily="34" charset="0"/>
                    </a:rPr>
                    <a:t>…</a:t>
                  </a:r>
                  <a:endParaRPr lang="en-US" altLang="ko-KR" sz="1050" dirty="0"/>
                </a:p>
              </p:txBody>
            </p:sp>
          </p:grp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4B694C-22FF-488E-A2AE-669A69EB6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84" y="47504"/>
            <a:ext cx="2637116" cy="174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B3F2B-F298-447F-8840-2C17BCF22122}"/>
              </a:ext>
            </a:extLst>
          </p:cNvPr>
          <p:cNvSpPr txBox="1"/>
          <p:nvPr/>
        </p:nvSpPr>
        <p:spPr>
          <a:xfrm flipH="1">
            <a:off x="755576" y="1783849"/>
            <a:ext cx="1328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r>
              <a:rPr lang="en-US" altLang="ko-KR" dirty="0"/>
              <a:t>&lt;Stacked GRU&gt;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E29CFA-C3F8-41B4-9C2B-1E1F44C95271}"/>
              </a:ext>
            </a:extLst>
          </p:cNvPr>
          <p:cNvSpPr/>
          <p:nvPr/>
        </p:nvSpPr>
        <p:spPr>
          <a:xfrm>
            <a:off x="7260157" y="2132925"/>
            <a:ext cx="848212" cy="2983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3C1165-C966-4DE7-B58A-F1DDF1EEC0B5}"/>
              </a:ext>
            </a:extLst>
          </p:cNvPr>
          <p:cNvSpPr txBox="1"/>
          <p:nvPr/>
        </p:nvSpPr>
        <p:spPr>
          <a:xfrm>
            <a:off x="7162820" y="5207613"/>
            <a:ext cx="197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&lt;Fully Connected Layer&gt;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# layers: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# hidden nodes</a:t>
            </a:r>
            <a:r>
              <a:rPr lang="en-US" altLang="ko-KR" sz="1200"/>
              <a:t>: 400</a:t>
            </a:r>
            <a:endParaRPr lang="en-US" altLang="ko-KR" sz="1200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A943F95D-0EB1-4ECA-B5D7-61A3FA14F59E}"/>
              </a:ext>
            </a:extLst>
          </p:cNvPr>
          <p:cNvSpPr/>
          <p:nvPr/>
        </p:nvSpPr>
        <p:spPr>
          <a:xfrm>
            <a:off x="1178936" y="2137244"/>
            <a:ext cx="5720330" cy="29834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CCDE762-C99F-4E51-A414-FA058A4BCD68}"/>
              </a:ext>
            </a:extLst>
          </p:cNvPr>
          <p:cNvSpPr txBox="1"/>
          <p:nvPr/>
        </p:nvSpPr>
        <p:spPr>
          <a:xfrm>
            <a:off x="1178936" y="5235627"/>
            <a:ext cx="24522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&lt;Stacked GRU&gt;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# layers: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# hidden nodes of each layer: 200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dropout rates: 0.3</a:t>
            </a:r>
          </a:p>
        </p:txBody>
      </p:sp>
    </p:spTree>
    <p:extLst>
      <p:ext uri="{BB962C8B-B14F-4D97-AF65-F5344CB8AC3E}">
        <p14:creationId xmlns:p14="http://schemas.microsoft.com/office/powerpoint/2010/main" val="296404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노트</a:t>
            </a:r>
            <a:r>
              <a:rPr kumimoji="1" lang="en-US" altLang="ko-KR" dirty="0"/>
              <a:t>]Stacked RNN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43" name="타원 42"/>
          <p:cNvSpPr/>
          <p:nvPr/>
        </p:nvSpPr>
        <p:spPr>
          <a:xfrm>
            <a:off x="1972126" y="561196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4" name="텍스트 상자 43"/>
          <p:cNvSpPr txBox="1"/>
          <p:nvPr/>
        </p:nvSpPr>
        <p:spPr>
          <a:xfrm>
            <a:off x="2016505" y="56218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828110" y="485331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990817" y="3091681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7" name="텍스트 상자 46"/>
          <p:cNvSpPr txBox="1"/>
          <p:nvPr/>
        </p:nvSpPr>
        <p:spPr>
          <a:xfrm>
            <a:off x="2035196" y="310157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48" name="직선 화살표 연결선 47"/>
          <p:cNvCxnSpPr>
            <a:cxnSpLocks/>
          </p:cNvCxnSpPr>
          <p:nvPr/>
        </p:nvCxnSpPr>
        <p:spPr>
          <a:xfrm flipV="1">
            <a:off x="2123728" y="535737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flipH="1" flipV="1">
            <a:off x="2206841" y="353467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/>
          <p:cNvSpPr/>
          <p:nvPr/>
        </p:nvSpPr>
        <p:spPr>
          <a:xfrm>
            <a:off x="3124254" y="562516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51"/>
          <p:cNvSpPr txBox="1"/>
          <p:nvPr/>
        </p:nvSpPr>
        <p:spPr>
          <a:xfrm>
            <a:off x="3168633" y="563505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80238" y="486651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3142945" y="3104883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5" name="텍스트 상자 54"/>
          <p:cNvSpPr txBox="1"/>
          <p:nvPr/>
        </p:nvSpPr>
        <p:spPr>
          <a:xfrm>
            <a:off x="3187324" y="311477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V="1">
            <a:off x="3340278" y="537057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flipH="1" flipV="1">
            <a:off x="3358969" y="3547873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cxnSpLocks/>
            <a:stCxn id="45" idx="3"/>
            <a:endCxn id="53" idx="1"/>
          </p:cNvCxnSpPr>
          <p:nvPr/>
        </p:nvCxnSpPr>
        <p:spPr>
          <a:xfrm>
            <a:off x="2548190" y="510534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텍스트 상자 62"/>
          <p:cNvSpPr txBox="1"/>
          <p:nvPr/>
        </p:nvSpPr>
        <p:spPr>
          <a:xfrm>
            <a:off x="2012461" y="4895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4" name="텍스트 상자 63"/>
          <p:cNvSpPr txBox="1"/>
          <p:nvPr/>
        </p:nvSpPr>
        <p:spPr>
          <a:xfrm>
            <a:off x="3156702" y="49338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5" name="타원 64"/>
          <p:cNvSpPr/>
          <p:nvPr/>
        </p:nvSpPr>
        <p:spPr>
          <a:xfrm>
            <a:off x="4358734" y="564098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65"/>
          <p:cNvSpPr txBox="1"/>
          <p:nvPr/>
        </p:nvSpPr>
        <p:spPr>
          <a:xfrm>
            <a:off x="4403113" y="565087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214718" y="4882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377425" y="3120701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9" name="텍스트 상자 68"/>
          <p:cNvSpPr txBox="1"/>
          <p:nvPr/>
        </p:nvSpPr>
        <p:spPr>
          <a:xfrm>
            <a:off x="4421804" y="313059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 flipV="1">
            <a:off x="4574758" y="5386391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H="1" flipV="1">
            <a:off x="4593449" y="356369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5510862" y="5654183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3" name="텍스트 상자 72"/>
          <p:cNvSpPr txBox="1"/>
          <p:nvPr/>
        </p:nvSpPr>
        <p:spPr>
          <a:xfrm>
            <a:off x="5555241" y="566407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366846" y="4895537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5529553" y="3133903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6" name="텍스트 상자 75"/>
          <p:cNvSpPr txBox="1"/>
          <p:nvPr/>
        </p:nvSpPr>
        <p:spPr>
          <a:xfrm>
            <a:off x="5573932" y="314379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/>
          <p:cNvCxnSpPr/>
          <p:nvPr/>
        </p:nvCxnSpPr>
        <p:spPr>
          <a:xfrm flipV="1">
            <a:off x="5726886" y="5399593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flipH="1" flipV="1">
            <a:off x="5745577" y="3576893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4934798" y="5134363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텍스트 상자 79"/>
          <p:cNvSpPr txBox="1"/>
          <p:nvPr/>
        </p:nvSpPr>
        <p:spPr>
          <a:xfrm>
            <a:off x="4399069" y="4924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81" name="텍스트 상자 80"/>
          <p:cNvSpPr txBox="1"/>
          <p:nvPr/>
        </p:nvSpPr>
        <p:spPr>
          <a:xfrm>
            <a:off x="5543310" y="49628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82" name="직선 화살표 연결선 81"/>
          <p:cNvCxnSpPr>
            <a:cxnSpLocks/>
            <a:stCxn id="53" idx="3"/>
            <a:endCxn id="67" idx="1"/>
          </p:cNvCxnSpPr>
          <p:nvPr/>
        </p:nvCxnSpPr>
        <p:spPr>
          <a:xfrm>
            <a:off x="3700318" y="5118545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6660232" y="56612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6" name="텍스트 상자 85"/>
          <p:cNvSpPr txBox="1"/>
          <p:nvPr/>
        </p:nvSpPr>
        <p:spPr>
          <a:xfrm>
            <a:off x="6704611" y="56711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516216" y="490260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678923" y="3140968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9" name="텍스트 상자 88"/>
          <p:cNvSpPr txBox="1"/>
          <p:nvPr/>
        </p:nvSpPr>
        <p:spPr>
          <a:xfrm>
            <a:off x="6723302" y="315085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 flipV="1">
            <a:off x="6876256" y="54066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 flipH="1" flipV="1">
            <a:off x="6894947" y="3583958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4" idx="3"/>
          </p:cNvCxnSpPr>
          <p:nvPr/>
        </p:nvCxnSpPr>
        <p:spPr>
          <a:xfrm>
            <a:off x="6086926" y="5147565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텍스트 상자 92"/>
          <p:cNvSpPr txBox="1"/>
          <p:nvPr/>
        </p:nvSpPr>
        <p:spPr>
          <a:xfrm>
            <a:off x="6692680" y="496996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41731740-F24C-43BD-89AF-ED82DE3C2122}"/>
              </a:ext>
            </a:extLst>
          </p:cNvPr>
          <p:cNvSpPr/>
          <p:nvPr/>
        </p:nvSpPr>
        <p:spPr>
          <a:xfrm>
            <a:off x="1835696" y="386104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2060A63-70BF-4A0B-B4E0-DC059A68418A}"/>
              </a:ext>
            </a:extLst>
          </p:cNvPr>
          <p:cNvSpPr/>
          <p:nvPr/>
        </p:nvSpPr>
        <p:spPr>
          <a:xfrm>
            <a:off x="2987824" y="387425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3AD5440D-BD3F-41CE-A7CB-FD2F1E6DE270}"/>
              </a:ext>
            </a:extLst>
          </p:cNvPr>
          <p:cNvCxnSpPr>
            <a:cxnSpLocks/>
            <a:stCxn id="110" idx="3"/>
            <a:endCxn id="111" idx="1"/>
          </p:cNvCxnSpPr>
          <p:nvPr/>
        </p:nvCxnSpPr>
        <p:spPr>
          <a:xfrm>
            <a:off x="2555776" y="4113076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텍스트 상자 62">
            <a:extLst>
              <a:ext uri="{FF2B5EF4-FFF2-40B4-BE49-F238E27FC236}">
                <a16:creationId xmlns:a16="http://schemas.microsoft.com/office/drawing/2014/main" id="{A5A9E67B-11E7-4074-AB4A-0661504B69C2}"/>
              </a:ext>
            </a:extLst>
          </p:cNvPr>
          <p:cNvSpPr txBox="1"/>
          <p:nvPr/>
        </p:nvSpPr>
        <p:spPr>
          <a:xfrm>
            <a:off x="2020047" y="39033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14" name="텍스트 상자 63">
            <a:extLst>
              <a:ext uri="{FF2B5EF4-FFF2-40B4-BE49-F238E27FC236}">
                <a16:creationId xmlns:a16="http://schemas.microsoft.com/office/drawing/2014/main" id="{15CA8DD3-943B-44CA-92FC-39E46A6612C3}"/>
              </a:ext>
            </a:extLst>
          </p:cNvPr>
          <p:cNvSpPr txBox="1"/>
          <p:nvPr/>
        </p:nvSpPr>
        <p:spPr>
          <a:xfrm>
            <a:off x="3164288" y="394161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179CEAC-31F1-4329-A64B-0AED33D0DAD7}"/>
              </a:ext>
            </a:extLst>
          </p:cNvPr>
          <p:cNvSpPr/>
          <p:nvPr/>
        </p:nvSpPr>
        <p:spPr>
          <a:xfrm>
            <a:off x="4222304" y="3890068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D37EE37-7B98-4616-B97B-3E69570D3C9E}"/>
              </a:ext>
            </a:extLst>
          </p:cNvPr>
          <p:cNvSpPr/>
          <p:nvPr/>
        </p:nvSpPr>
        <p:spPr>
          <a:xfrm>
            <a:off x="5374432" y="3903270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0B3A29C-C311-4FBB-9E94-AC9EED053FAD}"/>
              </a:ext>
            </a:extLst>
          </p:cNvPr>
          <p:cNvCxnSpPr/>
          <p:nvPr/>
        </p:nvCxnSpPr>
        <p:spPr>
          <a:xfrm>
            <a:off x="4942384" y="4142096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텍스트 상자 79">
            <a:extLst>
              <a:ext uri="{FF2B5EF4-FFF2-40B4-BE49-F238E27FC236}">
                <a16:creationId xmlns:a16="http://schemas.microsoft.com/office/drawing/2014/main" id="{E624D448-E839-4927-A372-CDA864E48254}"/>
              </a:ext>
            </a:extLst>
          </p:cNvPr>
          <p:cNvSpPr txBox="1"/>
          <p:nvPr/>
        </p:nvSpPr>
        <p:spPr>
          <a:xfrm>
            <a:off x="4406655" y="393236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119" name="텍스트 상자 80">
            <a:extLst>
              <a:ext uri="{FF2B5EF4-FFF2-40B4-BE49-F238E27FC236}">
                <a16:creationId xmlns:a16="http://schemas.microsoft.com/office/drawing/2014/main" id="{ED8F26A3-3BF8-4EA7-93AD-C1AB20BDE0CD}"/>
              </a:ext>
            </a:extLst>
          </p:cNvPr>
          <p:cNvSpPr txBox="1"/>
          <p:nvPr/>
        </p:nvSpPr>
        <p:spPr>
          <a:xfrm>
            <a:off x="5550896" y="39706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6A46169-84B8-4C29-A04A-381B47C87471}"/>
              </a:ext>
            </a:extLst>
          </p:cNvPr>
          <p:cNvCxnSpPr>
            <a:cxnSpLocks/>
            <a:stCxn id="111" idx="3"/>
            <a:endCxn id="115" idx="1"/>
          </p:cNvCxnSpPr>
          <p:nvPr/>
        </p:nvCxnSpPr>
        <p:spPr>
          <a:xfrm>
            <a:off x="3707904" y="4126278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00A1894-C10A-49EB-9F7F-4F055845634D}"/>
              </a:ext>
            </a:extLst>
          </p:cNvPr>
          <p:cNvSpPr/>
          <p:nvPr/>
        </p:nvSpPr>
        <p:spPr>
          <a:xfrm>
            <a:off x="6523802" y="3910335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E8CFC1B4-E790-4383-9E31-E20A499E39D9}"/>
              </a:ext>
            </a:extLst>
          </p:cNvPr>
          <p:cNvCxnSpPr>
            <a:stCxn id="116" idx="3"/>
          </p:cNvCxnSpPr>
          <p:nvPr/>
        </p:nvCxnSpPr>
        <p:spPr>
          <a:xfrm>
            <a:off x="6094512" y="4155298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텍스트 상자 92">
            <a:extLst>
              <a:ext uri="{FF2B5EF4-FFF2-40B4-BE49-F238E27FC236}">
                <a16:creationId xmlns:a16="http://schemas.microsoft.com/office/drawing/2014/main" id="{7EB8DFF3-24C4-4945-BCD0-7968271B8341}"/>
              </a:ext>
            </a:extLst>
          </p:cNvPr>
          <p:cNvSpPr txBox="1"/>
          <p:nvPr/>
        </p:nvSpPr>
        <p:spPr>
          <a:xfrm>
            <a:off x="6700266" y="397769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79533FD-49B1-4D39-99FE-C36E4F8ADECF}"/>
              </a:ext>
            </a:extLst>
          </p:cNvPr>
          <p:cNvCxnSpPr/>
          <p:nvPr/>
        </p:nvCxnSpPr>
        <p:spPr>
          <a:xfrm flipH="1" flipV="1">
            <a:off x="2195736" y="447077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892E861B-891D-451A-8805-17C4A818ED3C}"/>
              </a:ext>
            </a:extLst>
          </p:cNvPr>
          <p:cNvCxnSpPr/>
          <p:nvPr/>
        </p:nvCxnSpPr>
        <p:spPr>
          <a:xfrm flipH="1" flipV="1">
            <a:off x="3347864" y="448397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BA86F7E-64C2-4915-B94B-B3F3ED34A754}"/>
              </a:ext>
            </a:extLst>
          </p:cNvPr>
          <p:cNvCxnSpPr/>
          <p:nvPr/>
        </p:nvCxnSpPr>
        <p:spPr>
          <a:xfrm flipH="1" flipV="1">
            <a:off x="4582344" y="4499795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7071B54-C037-430A-8F64-02DB8824F747}"/>
              </a:ext>
            </a:extLst>
          </p:cNvPr>
          <p:cNvCxnSpPr/>
          <p:nvPr/>
        </p:nvCxnSpPr>
        <p:spPr>
          <a:xfrm flipH="1" flipV="1">
            <a:off x="5734472" y="4512997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CBE4160-CDCD-43AD-9E25-755C474C6FB8}"/>
              </a:ext>
            </a:extLst>
          </p:cNvPr>
          <p:cNvCxnSpPr/>
          <p:nvPr/>
        </p:nvCxnSpPr>
        <p:spPr>
          <a:xfrm flipH="1" flipV="1">
            <a:off x="6883842" y="452006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15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Long Term Dependency of Standard RNN</a:t>
            </a:r>
          </a:p>
          <a:p>
            <a:pPr lvl="1"/>
            <a:r>
              <a:rPr kumimoji="1" lang="en-US" altLang="ko-KR" dirty="0"/>
              <a:t>However, it may exponentially decade or grow</a:t>
            </a:r>
          </a:p>
          <a:p>
            <a:pPr lvl="1"/>
            <a:r>
              <a:rPr kumimoji="1" lang="en-US" altLang="ko-KR" dirty="0"/>
              <a:t>Usually it is limited to 10 steps</a:t>
            </a:r>
            <a:endParaRPr kumimoji="1" lang="ko-KR" altLang="en-US" dirty="0"/>
          </a:p>
        </p:txBody>
      </p:sp>
      <p:sp>
        <p:nvSpPr>
          <p:cNvPr id="139" name="타원 138"/>
          <p:cNvSpPr/>
          <p:nvPr/>
        </p:nvSpPr>
        <p:spPr>
          <a:xfrm>
            <a:off x="1979712" y="4594725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0" name="텍스트 상자 139"/>
          <p:cNvSpPr txBox="1"/>
          <p:nvPr/>
        </p:nvSpPr>
        <p:spPr>
          <a:xfrm>
            <a:off x="2024091" y="4604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1835696" y="3836079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976954" y="3126941"/>
            <a:ext cx="432048" cy="432048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3" name="텍스트 상자 142"/>
          <p:cNvSpPr txBox="1"/>
          <p:nvPr/>
        </p:nvSpPr>
        <p:spPr>
          <a:xfrm>
            <a:off x="2021333" y="31368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44" name="직선 화살표 연결선 143"/>
          <p:cNvCxnSpPr/>
          <p:nvPr/>
        </p:nvCxnSpPr>
        <p:spPr>
          <a:xfrm flipV="1">
            <a:off x="2195736" y="4340135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/>
          <p:nvPr/>
        </p:nvCxnSpPr>
        <p:spPr>
          <a:xfrm flipH="1" flipV="1">
            <a:off x="2192978" y="355898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텍스트 상자 146"/>
          <p:cNvSpPr txBox="1"/>
          <p:nvPr/>
        </p:nvSpPr>
        <p:spPr>
          <a:xfrm>
            <a:off x="3176219" y="46178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987824" y="3849281"/>
            <a:ext cx="720080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3129082" y="3140143"/>
            <a:ext cx="432048" cy="43204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0" name="텍스트 상자 149"/>
          <p:cNvSpPr txBox="1"/>
          <p:nvPr/>
        </p:nvSpPr>
        <p:spPr>
          <a:xfrm>
            <a:off x="3173461" y="315003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52" name="직선 화살표 연결선 151"/>
          <p:cNvCxnSpPr/>
          <p:nvPr/>
        </p:nvCxnSpPr>
        <p:spPr>
          <a:xfrm flipH="1" flipV="1">
            <a:off x="3345106" y="357219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82" idx="3"/>
          </p:cNvCxnSpPr>
          <p:nvPr/>
        </p:nvCxnSpPr>
        <p:spPr>
          <a:xfrm>
            <a:off x="2555776" y="408810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텍스트 상자 153"/>
          <p:cNvSpPr txBox="1"/>
          <p:nvPr/>
        </p:nvSpPr>
        <p:spPr>
          <a:xfrm>
            <a:off x="2020047" y="387837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155" name="텍스트 상자 154"/>
          <p:cNvSpPr txBox="1"/>
          <p:nvPr/>
        </p:nvSpPr>
        <p:spPr>
          <a:xfrm>
            <a:off x="3164288" y="391664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157" name="텍스트 상자 156"/>
          <p:cNvSpPr txBox="1"/>
          <p:nvPr/>
        </p:nvSpPr>
        <p:spPr>
          <a:xfrm>
            <a:off x="4410699" y="4633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8" name="직사각형 157"/>
          <p:cNvSpPr/>
          <p:nvPr/>
        </p:nvSpPr>
        <p:spPr>
          <a:xfrm>
            <a:off x="4222304" y="3865099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9" name="타원 158"/>
          <p:cNvSpPr/>
          <p:nvPr/>
        </p:nvSpPr>
        <p:spPr>
          <a:xfrm>
            <a:off x="4363562" y="3155961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0" name="텍스트 상자 159"/>
          <p:cNvSpPr txBox="1"/>
          <p:nvPr/>
        </p:nvSpPr>
        <p:spPr>
          <a:xfrm>
            <a:off x="4407941" y="316585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2" name="직선 화살표 연결선 161"/>
          <p:cNvCxnSpPr/>
          <p:nvPr/>
        </p:nvCxnSpPr>
        <p:spPr>
          <a:xfrm flipH="1" flipV="1">
            <a:off x="4579586" y="358800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텍스트 상자 163"/>
          <p:cNvSpPr txBox="1"/>
          <p:nvPr/>
        </p:nvSpPr>
        <p:spPr>
          <a:xfrm>
            <a:off x="5562827" y="46468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65" name="직사각형 164"/>
          <p:cNvSpPr/>
          <p:nvPr/>
        </p:nvSpPr>
        <p:spPr>
          <a:xfrm>
            <a:off x="5374432" y="3878301"/>
            <a:ext cx="72008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6" name="타원 165"/>
          <p:cNvSpPr/>
          <p:nvPr/>
        </p:nvSpPr>
        <p:spPr>
          <a:xfrm>
            <a:off x="5515690" y="3169163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7" name="텍스트 상자 166"/>
          <p:cNvSpPr txBox="1"/>
          <p:nvPr/>
        </p:nvSpPr>
        <p:spPr>
          <a:xfrm>
            <a:off x="5560069" y="3179053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H="1" flipV="1">
            <a:off x="5731714" y="3601211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4942384" y="4117127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텍스트 상자 170"/>
          <p:cNvSpPr txBox="1"/>
          <p:nvPr/>
        </p:nvSpPr>
        <p:spPr>
          <a:xfrm>
            <a:off x="4406655" y="39073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172" name="텍스트 상자 171"/>
          <p:cNvSpPr txBox="1"/>
          <p:nvPr/>
        </p:nvSpPr>
        <p:spPr>
          <a:xfrm>
            <a:off x="5550896" y="3945663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173" name="직선 화살표 연결선 172"/>
          <p:cNvCxnSpPr/>
          <p:nvPr/>
        </p:nvCxnSpPr>
        <p:spPr>
          <a:xfrm>
            <a:off x="3707904" y="4101309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텍스트 상자 174"/>
          <p:cNvSpPr txBox="1"/>
          <p:nvPr/>
        </p:nvSpPr>
        <p:spPr>
          <a:xfrm>
            <a:off x="6712197" y="46539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523802" y="3885366"/>
            <a:ext cx="72008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6665060" y="3176228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8" name="텍스트 상자 177"/>
          <p:cNvSpPr txBox="1"/>
          <p:nvPr/>
        </p:nvSpPr>
        <p:spPr>
          <a:xfrm>
            <a:off x="6709439" y="3186118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180" name="직선 화살표 연결선 179"/>
          <p:cNvCxnSpPr/>
          <p:nvPr/>
        </p:nvCxnSpPr>
        <p:spPr>
          <a:xfrm flipH="1" flipV="1">
            <a:off x="6881084" y="3608276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/>
          <p:cNvCxnSpPr/>
          <p:nvPr/>
        </p:nvCxnSpPr>
        <p:spPr>
          <a:xfrm>
            <a:off x="6094512" y="4130329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텍스트 상자 181"/>
          <p:cNvSpPr txBox="1"/>
          <p:nvPr/>
        </p:nvSpPr>
        <p:spPr>
          <a:xfrm>
            <a:off x="6700266" y="395272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5">
                <a:extLst>
                  <a:ext uri="{FF2B5EF4-FFF2-40B4-BE49-F238E27FC236}">
                    <a16:creationId xmlns:a16="http://schemas.microsoft.com/office/drawing/2014/main" id="{C6CFA374-B3C7-4CA9-9F39-818BDF289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534" y="3673325"/>
                <a:ext cx="4774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8E851D0D-17EB-43CA-9906-A86D6D1301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483" y="3721408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CA6F1FB-02F8-415B-A541-3149E0DB8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244" y="373197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5">
                <a:extLst>
                  <a:ext uri="{FF2B5EF4-FFF2-40B4-BE49-F238E27FC236}">
                    <a16:creationId xmlns:a16="http://schemas.microsoft.com/office/drawing/2014/main" id="{D07A155A-D813-41DA-8574-A5037B113D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770" y="3746273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AEED6D97-0861-470B-93DC-8B9A160CF0BF}"/>
              </a:ext>
            </a:extLst>
          </p:cNvPr>
          <p:cNvSpPr txBox="1"/>
          <p:nvPr/>
        </p:nvSpPr>
        <p:spPr>
          <a:xfrm>
            <a:off x="3892362" y="4855699"/>
            <a:ext cx="33354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여러 </a:t>
            </a:r>
            <a:r>
              <a:rPr lang="en-US" altLang="ko-KR" dirty="0">
                <a:solidFill>
                  <a:srgbClr val="FF0000"/>
                </a:solidFill>
              </a:rPr>
              <a:t>Layer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Forwarding</a:t>
            </a:r>
            <a:r>
              <a:rPr lang="ko-KR" altLang="en-US" dirty="0">
                <a:solidFill>
                  <a:srgbClr val="FF0000"/>
                </a:solidFill>
              </a:rPr>
              <a:t>하면서 </a:t>
            </a:r>
            <a:r>
              <a:rPr lang="en-US" altLang="ko-KR" dirty="0">
                <a:solidFill>
                  <a:srgbClr val="FF0000"/>
                </a:solidFill>
              </a:rPr>
              <a:t>Vanishing </a:t>
            </a:r>
            <a:r>
              <a:rPr lang="ko-KR" altLang="en-US" dirty="0">
                <a:solidFill>
                  <a:srgbClr val="FF0000"/>
                </a:solidFill>
              </a:rPr>
              <a:t>현상이 발생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10 step</a:t>
            </a:r>
            <a:r>
              <a:rPr lang="ko-KR" altLang="en-US" dirty="0">
                <a:solidFill>
                  <a:srgbClr val="FF0000"/>
                </a:solidFill>
              </a:rPr>
              <a:t>이다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다른 네트워크보다 </a:t>
            </a:r>
            <a:r>
              <a:rPr lang="en-US" altLang="ko-KR" dirty="0">
                <a:solidFill>
                  <a:srgbClr val="FF0000"/>
                </a:solidFill>
              </a:rPr>
              <a:t>Vanishing </a:t>
            </a:r>
            <a:r>
              <a:rPr lang="ko-KR" altLang="en-US" dirty="0">
                <a:solidFill>
                  <a:srgbClr val="FF0000"/>
                </a:solidFill>
              </a:rPr>
              <a:t>문제가 극심해진다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타 네트워크 </a:t>
            </a:r>
            <a:r>
              <a:rPr lang="en-US" altLang="ko-KR" dirty="0">
                <a:solidFill>
                  <a:srgbClr val="FF0000"/>
                </a:solidFill>
              </a:rPr>
              <a:t>gW1W2W3W4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RNN gW4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같은 것을 여러 번 곱하기 때문이다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타 네트워크 같은 경우는 </a:t>
            </a:r>
            <a:r>
              <a:rPr lang="en-US" altLang="ko-KR" dirty="0">
                <a:solidFill>
                  <a:srgbClr val="FF0000"/>
                </a:solidFill>
              </a:rPr>
              <a:t>1000 * 0.1 * 2000 * 0.4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반면에 </a:t>
            </a:r>
            <a:r>
              <a:rPr lang="en-US" altLang="ko-KR" dirty="0" err="1">
                <a:solidFill>
                  <a:srgbClr val="FF0000"/>
                </a:solidFill>
              </a:rPr>
              <a:t>rnn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0.1 * 0.1 * 0.1 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62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Capable of learning long-term dependencies.</a:t>
            </a:r>
          </a:p>
          <a:p>
            <a:pPr lvl="1"/>
            <a:r>
              <a:rPr kumimoji="1" lang="en-US" altLang="ko-KR" dirty="0"/>
              <a:t>LSTM networks introduce a new structure called a memory cell</a:t>
            </a:r>
          </a:p>
          <a:p>
            <a:pPr lvl="2"/>
            <a:r>
              <a:rPr kumimoji="1" lang="en-US" altLang="ko-KR" dirty="0"/>
              <a:t>An LSTM can learn to bridge time intervals in excess of 1000 steps</a:t>
            </a:r>
          </a:p>
          <a:p>
            <a:pPr lvl="1"/>
            <a:r>
              <a:rPr kumimoji="1" lang="en-US" altLang="ko-KR" dirty="0"/>
              <a:t>Gate units that learn to open and close access to the past</a:t>
            </a:r>
          </a:p>
          <a:p>
            <a:pPr lvl="2"/>
            <a:r>
              <a:rPr kumimoji="1" lang="en-US" altLang="ko-KR" dirty="0"/>
              <a:t>Input gate</a:t>
            </a:r>
          </a:p>
          <a:p>
            <a:pPr lvl="2"/>
            <a:r>
              <a:rPr kumimoji="1" lang="en-US" altLang="ko-KR" dirty="0"/>
              <a:t>Forget gate</a:t>
            </a:r>
          </a:p>
          <a:p>
            <a:pPr lvl="2"/>
            <a:r>
              <a:rPr kumimoji="1" lang="en-US" altLang="ko-KR" dirty="0"/>
              <a:t>Output gate</a:t>
            </a:r>
          </a:p>
          <a:p>
            <a:pPr lvl="2"/>
            <a:r>
              <a:rPr kumimoji="1" lang="en-US" altLang="ko-KR" dirty="0"/>
              <a:t>Neuron with a self-recurrent</a:t>
            </a:r>
          </a:p>
          <a:p>
            <a:pPr lvl="1"/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284984"/>
            <a:ext cx="3312368" cy="29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79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906888" cy="4937760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Equations</a:t>
            </a:r>
          </a:p>
          <a:p>
            <a:pPr lvl="1"/>
            <a:r>
              <a:rPr kumimoji="1" lang="en-US" altLang="ko-KR" dirty="0"/>
              <a:t>𝒊: input gate to accept the new </a:t>
            </a:r>
          </a:p>
          <a:p>
            <a:pPr lvl="1"/>
            <a:r>
              <a:rPr kumimoji="1" lang="en-US" altLang="ko-KR" dirty="0"/>
              <a:t>𝒇: forget gate to forget the past</a:t>
            </a:r>
          </a:p>
          <a:p>
            <a:pPr lvl="1"/>
            <a:r>
              <a:rPr kumimoji="1" lang="en-US" altLang="ko-KR" dirty="0"/>
              <a:t>𝒐: output gate, how much of the information will be passed to expose to the next time step.</a:t>
            </a:r>
          </a:p>
          <a:p>
            <a:pPr lvl="1"/>
            <a:r>
              <a:rPr kumimoji="1" lang="en-US" altLang="ko-KR" dirty="0"/>
              <a:t>𝒈: self-recurrent which is equal to standard RNN</a:t>
            </a:r>
          </a:p>
          <a:p>
            <a:pPr lvl="1"/>
            <a:r>
              <a:rPr kumimoji="1" lang="en-US" altLang="ko-KR" dirty="0"/>
              <a:t>𝒄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internal memory </a:t>
            </a:r>
          </a:p>
          <a:p>
            <a:pPr lvl="1"/>
            <a:r>
              <a:rPr kumimoji="1" lang="en-US" altLang="ko-KR" dirty="0"/>
              <a:t>𝒔</a:t>
            </a:r>
            <a:r>
              <a:rPr kumimoji="1" lang="en-US" altLang="ko-KR" baseline="-25000" dirty="0"/>
              <a:t>𝒕</a:t>
            </a:r>
            <a:r>
              <a:rPr kumimoji="1" lang="en-US" altLang="ko-KR" dirty="0"/>
              <a:t>: hidden state </a:t>
            </a:r>
          </a:p>
          <a:p>
            <a:pPr lvl="1"/>
            <a:r>
              <a:rPr kumimoji="1" lang="en-US" altLang="ko-KR" i="1" dirty="0"/>
              <a:t>𝐲</a:t>
            </a:r>
            <a:r>
              <a:rPr kumimoji="1" lang="en-US" altLang="ko-KR" dirty="0"/>
              <a:t>: final output</a:t>
            </a:r>
          </a:p>
          <a:p>
            <a:pPr lvl="1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451252" y="3773928"/>
                <a:ext cx="3312368" cy="2808311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1" hangingPunct="1">
                  <a:spcBef>
                    <a:spcPts val="18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400" b="1" kern="1200">
                    <a:solidFill>
                      <a:schemeClr val="accent5">
                        <a:lumMod val="50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1pPr>
                <a:lvl2pPr marL="548640" indent="-27432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000" b="1" kern="1200">
                    <a:solidFill>
                      <a:schemeClr val="accent2">
                        <a:lumMod val="75000"/>
                      </a:schemeClr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2pPr>
                <a:lvl3pPr marL="822960" indent="-228600" algn="l" rtl="0" eaLnBrk="1" latinLnBrk="1" hangingPunct="1">
                  <a:spcBef>
                    <a:spcPts val="6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3pPr>
                <a:lvl4pPr marL="1097280" indent="-228600" algn="l" rtl="0" eaLnBrk="1" latinLnBrk="1" hangingPunct="1">
                  <a:spcBef>
                    <a:spcPts val="6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4pPr>
                <a:lvl5pPr marL="1371600" indent="-228600" algn="l" rtl="0" eaLnBrk="1" latinLnBrk="1" hangingPunct="1">
                  <a:spcBef>
                    <a:spcPts val="6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ea"/>
                    <a:ea typeface="+mn-ea"/>
                    <a:cs typeface="Arial Unicode MS" panose="020B0604020202020204" pitchFamily="50" charset="-127"/>
                  </a:defRPr>
                </a:lvl5pPr>
                <a:lvl6pPr marL="1645920" indent="-182880" algn="l" rtl="0" eaLnBrk="1" latinLnBrk="1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1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1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1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∘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/>
              </a:p>
              <a:p>
                <a:pPr marL="0" indent="0" hangingPunc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252" y="3773928"/>
                <a:ext cx="3312368" cy="2808311"/>
              </a:xfrm>
              <a:prstGeom prst="rect">
                <a:avLst/>
              </a:prstGeom>
              <a:blipFill rotWithShape="0">
                <a:blip r:embed="rId2"/>
                <a:stretch>
                  <a:fillRect b="-10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314555"/>
            <a:ext cx="2622600" cy="237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9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Sequential Data</a:t>
            </a:r>
          </a:p>
          <a:p>
            <a:pPr lvl="1"/>
            <a:r>
              <a:rPr kumimoji="1" lang="en-US" altLang="ko-KR" dirty="0"/>
              <a:t>Most of data are sequential</a:t>
            </a:r>
          </a:p>
          <a:p>
            <a:pPr lvl="1"/>
            <a:r>
              <a:rPr kumimoji="1" lang="en-US" altLang="ko-KR" dirty="0"/>
              <a:t>Speech, Text, Image, </a:t>
            </a:r>
            <a:r>
              <a:rPr kumimoji="1" lang="mr-IN" altLang="ko-KR" dirty="0"/>
              <a:t>…</a:t>
            </a:r>
            <a:endParaRPr kumimoji="1" lang="en-US" altLang="ko-KR" dirty="0"/>
          </a:p>
          <a:p>
            <a:r>
              <a:rPr kumimoji="1" lang="en-US" altLang="ko-KR" dirty="0"/>
              <a:t>Deep Learnings for Sequential Data</a:t>
            </a:r>
          </a:p>
          <a:p>
            <a:pPr lvl="1"/>
            <a:r>
              <a:rPr kumimoji="1" lang="en-US" altLang="ko-KR" dirty="0"/>
              <a:t>Convolutional Neural Networks (CNN)</a:t>
            </a:r>
          </a:p>
          <a:p>
            <a:pPr lvl="2"/>
            <a:r>
              <a:rPr kumimoji="1" lang="en-US" altLang="ko-KR" dirty="0"/>
              <a:t>Try to find local features from a sequence</a:t>
            </a:r>
          </a:p>
          <a:p>
            <a:pPr lvl="1"/>
            <a:r>
              <a:rPr kumimoji="1" lang="en-US" altLang="ko-KR" dirty="0"/>
              <a:t>Recurrent Neural Networks: LSTM, GLU</a:t>
            </a:r>
          </a:p>
          <a:p>
            <a:pPr lvl="2"/>
            <a:r>
              <a:rPr kumimoji="1" lang="en-US" altLang="ko-KR" dirty="0"/>
              <a:t>Try to capture the feature of the past</a:t>
            </a:r>
          </a:p>
        </p:txBody>
      </p:sp>
    </p:spTree>
    <p:extLst>
      <p:ext uri="{BB962C8B-B14F-4D97-AF65-F5344CB8AC3E}">
        <p14:creationId xmlns:p14="http://schemas.microsoft.com/office/powerpoint/2010/main" val="145839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[</a:t>
            </a:r>
            <a:r>
              <a:rPr kumimoji="1" lang="ko-KR" altLang="en-US" dirty="0"/>
              <a:t>노트</a:t>
            </a:r>
            <a:r>
              <a:rPr kumimoji="1" lang="en-US" altLang="ko-KR" dirty="0"/>
              <a:t>] LSTM </a:t>
            </a:r>
            <a:r>
              <a:rPr kumimoji="1" lang="ko-KR" altLang="en-US" dirty="0"/>
              <a:t>직관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47" name="텍스트 상자 146"/>
          <p:cNvSpPr txBox="1"/>
          <p:nvPr/>
        </p:nvSpPr>
        <p:spPr>
          <a:xfrm>
            <a:off x="3176219" y="461781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57" name="텍스트 상자 156"/>
          <p:cNvSpPr txBox="1"/>
          <p:nvPr/>
        </p:nvSpPr>
        <p:spPr>
          <a:xfrm>
            <a:off x="4410699" y="463363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64" name="텍스트 상자 163"/>
          <p:cNvSpPr txBox="1"/>
          <p:nvPr/>
        </p:nvSpPr>
        <p:spPr>
          <a:xfrm>
            <a:off x="5562827" y="4646837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75" name="텍스트 상자 174"/>
          <p:cNvSpPr txBox="1"/>
          <p:nvPr/>
        </p:nvSpPr>
        <p:spPr>
          <a:xfrm>
            <a:off x="6712197" y="46539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ED6D97-0861-470B-93DC-8B9A160CF0BF}"/>
                  </a:ext>
                </a:extLst>
              </p:cNvPr>
              <p:cNvSpPr txBox="1"/>
              <p:nvPr/>
            </p:nvSpPr>
            <p:spPr>
              <a:xfrm>
                <a:off x="3830591" y="4943634"/>
                <a:ext cx="333541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추가적인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Link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를 둔다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가능한 곱셈 연산은 하지 않는다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일종의 고속도로이다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는 지방도로 역할을 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ED6D97-0861-470B-93DC-8B9A160CF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91" y="4943634"/>
                <a:ext cx="3335413" cy="1754326"/>
              </a:xfrm>
              <a:prstGeom prst="rect">
                <a:avLst/>
              </a:prstGeom>
              <a:blipFill>
                <a:blip r:embed="rId3"/>
                <a:stretch>
                  <a:fillRect l="-1460" t="-2431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>
            <a:extLst>
              <a:ext uri="{FF2B5EF4-FFF2-40B4-BE49-F238E27FC236}">
                <a16:creationId xmlns:a16="http://schemas.microsoft.com/office/drawing/2014/main" id="{8BC4F3D6-CFD6-4EA9-BC09-045E2D970BDE}"/>
              </a:ext>
            </a:extLst>
          </p:cNvPr>
          <p:cNvSpPr/>
          <p:nvPr/>
        </p:nvSpPr>
        <p:spPr>
          <a:xfrm>
            <a:off x="1403648" y="367264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9" name="텍스트 상자 139">
            <a:extLst>
              <a:ext uri="{FF2B5EF4-FFF2-40B4-BE49-F238E27FC236}">
                <a16:creationId xmlns:a16="http://schemas.microsoft.com/office/drawing/2014/main" id="{C4B523B4-B449-44B8-AB86-8C35449B679F}"/>
              </a:ext>
            </a:extLst>
          </p:cNvPr>
          <p:cNvSpPr txBox="1"/>
          <p:nvPr/>
        </p:nvSpPr>
        <p:spPr>
          <a:xfrm>
            <a:off x="1448027" y="368253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25DD3E-96E7-4506-9273-7D98BB6BB645}"/>
              </a:ext>
            </a:extLst>
          </p:cNvPr>
          <p:cNvSpPr/>
          <p:nvPr/>
        </p:nvSpPr>
        <p:spPr>
          <a:xfrm>
            <a:off x="1259632" y="2914002"/>
            <a:ext cx="720080" cy="504056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AEA668D-3B3B-4DCE-AF79-EE278FF58910}"/>
              </a:ext>
            </a:extLst>
          </p:cNvPr>
          <p:cNvSpPr/>
          <p:nvPr/>
        </p:nvSpPr>
        <p:spPr>
          <a:xfrm>
            <a:off x="1400890" y="2204864"/>
            <a:ext cx="432048" cy="432048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2" name="텍스트 상자 142">
            <a:extLst>
              <a:ext uri="{FF2B5EF4-FFF2-40B4-BE49-F238E27FC236}">
                <a16:creationId xmlns:a16="http://schemas.microsoft.com/office/drawing/2014/main" id="{B3FF9289-978E-4457-ADDC-8C05A0383973}"/>
              </a:ext>
            </a:extLst>
          </p:cNvPr>
          <p:cNvSpPr txBox="1"/>
          <p:nvPr/>
        </p:nvSpPr>
        <p:spPr>
          <a:xfrm>
            <a:off x="1445269" y="221475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1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6607BAC-D814-46E3-BA07-E5997A817206}"/>
              </a:ext>
            </a:extLst>
          </p:cNvPr>
          <p:cNvCxnSpPr/>
          <p:nvPr/>
        </p:nvCxnSpPr>
        <p:spPr>
          <a:xfrm flipV="1">
            <a:off x="1619672" y="3418058"/>
            <a:ext cx="0" cy="2545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63D6CB3-90D0-454B-A71C-40C45FAEEC7E}"/>
              </a:ext>
            </a:extLst>
          </p:cNvPr>
          <p:cNvCxnSpPr/>
          <p:nvPr/>
        </p:nvCxnSpPr>
        <p:spPr>
          <a:xfrm flipH="1" flipV="1">
            <a:off x="1616914" y="263691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텍스트 상자 146">
            <a:extLst>
              <a:ext uri="{FF2B5EF4-FFF2-40B4-BE49-F238E27FC236}">
                <a16:creationId xmlns:a16="http://schemas.microsoft.com/office/drawing/2014/main" id="{4BAEF989-65C8-4F1D-8E53-5498C1192A19}"/>
              </a:ext>
            </a:extLst>
          </p:cNvPr>
          <p:cNvSpPr txBox="1"/>
          <p:nvPr/>
        </p:nvSpPr>
        <p:spPr>
          <a:xfrm>
            <a:off x="2600155" y="36957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BB0212F-D2BE-4A67-B7E7-E5D2E5B1A275}"/>
              </a:ext>
            </a:extLst>
          </p:cNvPr>
          <p:cNvSpPr/>
          <p:nvPr/>
        </p:nvSpPr>
        <p:spPr>
          <a:xfrm>
            <a:off x="2411760" y="2927204"/>
            <a:ext cx="720080" cy="50405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F9B1971-B5B1-444E-A096-799E5E13B68B}"/>
              </a:ext>
            </a:extLst>
          </p:cNvPr>
          <p:cNvSpPr/>
          <p:nvPr/>
        </p:nvSpPr>
        <p:spPr>
          <a:xfrm>
            <a:off x="2553018" y="2218066"/>
            <a:ext cx="432048" cy="432048"/>
          </a:xfrm>
          <a:prstGeom prst="ellips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8" name="텍스트 상자 149">
            <a:extLst>
              <a:ext uri="{FF2B5EF4-FFF2-40B4-BE49-F238E27FC236}">
                <a16:creationId xmlns:a16="http://schemas.microsoft.com/office/drawing/2014/main" id="{B80F1F0E-24CA-403B-BD02-12A4D38009DF}"/>
              </a:ext>
            </a:extLst>
          </p:cNvPr>
          <p:cNvSpPr txBox="1"/>
          <p:nvPr/>
        </p:nvSpPr>
        <p:spPr>
          <a:xfrm>
            <a:off x="2597397" y="222795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2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6ABE58C-BB76-4C2E-9558-1AB171F58897}"/>
              </a:ext>
            </a:extLst>
          </p:cNvPr>
          <p:cNvCxnSpPr/>
          <p:nvPr/>
        </p:nvCxnSpPr>
        <p:spPr>
          <a:xfrm flipH="1" flipV="1">
            <a:off x="2769042" y="2650114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41C86D6-E62C-4BAC-A65B-B2E7EAF88835}"/>
              </a:ext>
            </a:extLst>
          </p:cNvPr>
          <p:cNvCxnSpPr>
            <a:stCxn id="83" idx="3"/>
          </p:cNvCxnSpPr>
          <p:nvPr/>
        </p:nvCxnSpPr>
        <p:spPr>
          <a:xfrm>
            <a:off x="1979712" y="3166030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텍스트 상자 153">
            <a:extLst>
              <a:ext uri="{FF2B5EF4-FFF2-40B4-BE49-F238E27FC236}">
                <a16:creationId xmlns:a16="http://schemas.microsoft.com/office/drawing/2014/main" id="{76800DEE-1F26-4575-9CAF-D4CFE4BC67DA}"/>
              </a:ext>
            </a:extLst>
          </p:cNvPr>
          <p:cNvSpPr txBox="1"/>
          <p:nvPr/>
        </p:nvSpPr>
        <p:spPr>
          <a:xfrm>
            <a:off x="1443983" y="295630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1</a:t>
            </a:r>
            <a:endParaRPr kumimoji="1" lang="ko-KR" altLang="en-US" baseline="-25000" dirty="0"/>
          </a:p>
        </p:txBody>
      </p:sp>
      <p:sp>
        <p:nvSpPr>
          <p:cNvPr id="62" name="텍스트 상자 154">
            <a:extLst>
              <a:ext uri="{FF2B5EF4-FFF2-40B4-BE49-F238E27FC236}">
                <a16:creationId xmlns:a16="http://schemas.microsoft.com/office/drawing/2014/main" id="{4D68C1BE-02A3-4609-8565-8E98481216DC}"/>
              </a:ext>
            </a:extLst>
          </p:cNvPr>
          <p:cNvSpPr txBox="1"/>
          <p:nvPr/>
        </p:nvSpPr>
        <p:spPr>
          <a:xfrm>
            <a:off x="2588224" y="299456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2</a:t>
            </a:r>
            <a:endParaRPr kumimoji="1" lang="ko-KR" altLang="en-US" baseline="-25000" dirty="0"/>
          </a:p>
        </p:txBody>
      </p:sp>
      <p:sp>
        <p:nvSpPr>
          <p:cNvPr id="63" name="텍스트 상자 156">
            <a:extLst>
              <a:ext uri="{FF2B5EF4-FFF2-40B4-BE49-F238E27FC236}">
                <a16:creationId xmlns:a16="http://schemas.microsoft.com/office/drawing/2014/main" id="{0E232060-481D-48E9-8FA2-069C4E4707F5}"/>
              </a:ext>
            </a:extLst>
          </p:cNvPr>
          <p:cNvSpPr txBox="1"/>
          <p:nvPr/>
        </p:nvSpPr>
        <p:spPr>
          <a:xfrm>
            <a:off x="3834635" y="371155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1A0EB5A-BC3A-4617-AA1B-E52E00A1AE4F}"/>
              </a:ext>
            </a:extLst>
          </p:cNvPr>
          <p:cNvSpPr/>
          <p:nvPr/>
        </p:nvSpPr>
        <p:spPr>
          <a:xfrm>
            <a:off x="3646240" y="2943022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82C5368B-E5F0-46CB-8391-5E1D953EFACD}"/>
              </a:ext>
            </a:extLst>
          </p:cNvPr>
          <p:cNvSpPr/>
          <p:nvPr/>
        </p:nvSpPr>
        <p:spPr>
          <a:xfrm>
            <a:off x="3787498" y="2233884"/>
            <a:ext cx="432048" cy="432048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6" name="텍스트 상자 159">
            <a:extLst>
              <a:ext uri="{FF2B5EF4-FFF2-40B4-BE49-F238E27FC236}">
                <a16:creationId xmlns:a16="http://schemas.microsoft.com/office/drawing/2014/main" id="{8ECB7084-3AB4-4091-A891-6EE951B67DB4}"/>
              </a:ext>
            </a:extLst>
          </p:cNvPr>
          <p:cNvSpPr txBox="1"/>
          <p:nvPr/>
        </p:nvSpPr>
        <p:spPr>
          <a:xfrm>
            <a:off x="3831877" y="224377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3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9489702-20AB-40E7-94FC-EDD480A73456}"/>
              </a:ext>
            </a:extLst>
          </p:cNvPr>
          <p:cNvCxnSpPr/>
          <p:nvPr/>
        </p:nvCxnSpPr>
        <p:spPr>
          <a:xfrm flipH="1" flipV="1">
            <a:off x="4003522" y="2665932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텍스트 상자 163">
            <a:extLst>
              <a:ext uri="{FF2B5EF4-FFF2-40B4-BE49-F238E27FC236}">
                <a16:creationId xmlns:a16="http://schemas.microsoft.com/office/drawing/2014/main" id="{589FA9F9-FD0F-4E2F-BE9E-246B57EE693F}"/>
              </a:ext>
            </a:extLst>
          </p:cNvPr>
          <p:cNvSpPr txBox="1"/>
          <p:nvPr/>
        </p:nvSpPr>
        <p:spPr>
          <a:xfrm>
            <a:off x="4986763" y="372476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7BD91B7-D012-4788-894D-72437E8F28A8}"/>
              </a:ext>
            </a:extLst>
          </p:cNvPr>
          <p:cNvSpPr/>
          <p:nvPr/>
        </p:nvSpPr>
        <p:spPr>
          <a:xfrm>
            <a:off x="4798368" y="2956224"/>
            <a:ext cx="720080" cy="504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40FDF68-C92A-40DB-B0C2-5B5F4B000D64}"/>
              </a:ext>
            </a:extLst>
          </p:cNvPr>
          <p:cNvSpPr/>
          <p:nvPr/>
        </p:nvSpPr>
        <p:spPr>
          <a:xfrm>
            <a:off x="4939626" y="2247086"/>
            <a:ext cx="432048" cy="432048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1" name="텍스트 상자 166">
            <a:extLst>
              <a:ext uri="{FF2B5EF4-FFF2-40B4-BE49-F238E27FC236}">
                <a16:creationId xmlns:a16="http://schemas.microsoft.com/office/drawing/2014/main" id="{78CEB35A-2862-45C2-A572-6AF40373B42F}"/>
              </a:ext>
            </a:extLst>
          </p:cNvPr>
          <p:cNvSpPr txBox="1"/>
          <p:nvPr/>
        </p:nvSpPr>
        <p:spPr>
          <a:xfrm>
            <a:off x="4984005" y="225697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4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09633CF-E91F-4E8A-8809-395ECDFB56CF}"/>
              </a:ext>
            </a:extLst>
          </p:cNvPr>
          <p:cNvCxnSpPr/>
          <p:nvPr/>
        </p:nvCxnSpPr>
        <p:spPr>
          <a:xfrm flipH="1" flipV="1">
            <a:off x="5155650" y="2679134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3AA033-68DB-4C66-AC76-677DE2A52957}"/>
              </a:ext>
            </a:extLst>
          </p:cNvPr>
          <p:cNvCxnSpPr/>
          <p:nvPr/>
        </p:nvCxnSpPr>
        <p:spPr>
          <a:xfrm>
            <a:off x="4366320" y="3195050"/>
            <a:ext cx="432048" cy="132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텍스트 상자 170">
            <a:extLst>
              <a:ext uri="{FF2B5EF4-FFF2-40B4-BE49-F238E27FC236}">
                <a16:creationId xmlns:a16="http://schemas.microsoft.com/office/drawing/2014/main" id="{DE7FC722-AFB3-4CBB-A751-30B7196879F5}"/>
              </a:ext>
            </a:extLst>
          </p:cNvPr>
          <p:cNvSpPr txBox="1"/>
          <p:nvPr/>
        </p:nvSpPr>
        <p:spPr>
          <a:xfrm>
            <a:off x="3830591" y="29853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3</a:t>
            </a:r>
            <a:endParaRPr kumimoji="1" lang="ko-KR" altLang="en-US" baseline="-25000" dirty="0"/>
          </a:p>
        </p:txBody>
      </p:sp>
      <p:sp>
        <p:nvSpPr>
          <p:cNvPr id="75" name="텍스트 상자 171">
            <a:extLst>
              <a:ext uri="{FF2B5EF4-FFF2-40B4-BE49-F238E27FC236}">
                <a16:creationId xmlns:a16="http://schemas.microsoft.com/office/drawing/2014/main" id="{B62D0D4D-E227-4E00-A6C8-4F1C1CD3F544}"/>
              </a:ext>
            </a:extLst>
          </p:cNvPr>
          <p:cNvSpPr txBox="1"/>
          <p:nvPr/>
        </p:nvSpPr>
        <p:spPr>
          <a:xfrm>
            <a:off x="4974832" y="302358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4</a:t>
            </a:r>
            <a:endParaRPr kumimoji="1" lang="ko-KR" altLang="en-US" baseline="-250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FBBC24E3-85A6-440A-BD98-3BF49C2A1670}"/>
              </a:ext>
            </a:extLst>
          </p:cNvPr>
          <p:cNvCxnSpPr/>
          <p:nvPr/>
        </p:nvCxnSpPr>
        <p:spPr>
          <a:xfrm>
            <a:off x="3131840" y="3179232"/>
            <a:ext cx="514400" cy="158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텍스트 상자 174">
            <a:extLst>
              <a:ext uri="{FF2B5EF4-FFF2-40B4-BE49-F238E27FC236}">
                <a16:creationId xmlns:a16="http://schemas.microsoft.com/office/drawing/2014/main" id="{55BCA17A-5F24-43FD-9885-66B6889BFA27}"/>
              </a:ext>
            </a:extLst>
          </p:cNvPr>
          <p:cNvSpPr txBox="1"/>
          <p:nvPr/>
        </p:nvSpPr>
        <p:spPr>
          <a:xfrm>
            <a:off x="6136133" y="37318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x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65F459E-5190-4112-B5FC-2EC1DC5723E7}"/>
              </a:ext>
            </a:extLst>
          </p:cNvPr>
          <p:cNvSpPr/>
          <p:nvPr/>
        </p:nvSpPr>
        <p:spPr>
          <a:xfrm>
            <a:off x="5947738" y="2963289"/>
            <a:ext cx="720080" cy="504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942E6A38-FCC4-44FC-B443-BEFEA5751E63}"/>
              </a:ext>
            </a:extLst>
          </p:cNvPr>
          <p:cNvSpPr/>
          <p:nvPr/>
        </p:nvSpPr>
        <p:spPr>
          <a:xfrm>
            <a:off x="6088996" y="2254151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0" name="텍스트 상자 177">
            <a:extLst>
              <a:ext uri="{FF2B5EF4-FFF2-40B4-BE49-F238E27FC236}">
                <a16:creationId xmlns:a16="http://schemas.microsoft.com/office/drawing/2014/main" id="{E229746D-D0D2-47AA-AB51-63C718A93D70}"/>
              </a:ext>
            </a:extLst>
          </p:cNvPr>
          <p:cNvSpPr txBox="1"/>
          <p:nvPr/>
        </p:nvSpPr>
        <p:spPr>
          <a:xfrm>
            <a:off x="6133375" y="226404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o</a:t>
            </a:r>
            <a:r>
              <a:rPr kumimoji="1" lang="en-US" altLang="ko-KR" baseline="-25000" dirty="0">
                <a:solidFill>
                  <a:schemeClr val="bg1"/>
                </a:solidFill>
              </a:rPr>
              <a:t>5</a:t>
            </a:r>
            <a:endParaRPr kumimoji="1" lang="ko-KR" altLang="en-US" baseline="-25000" dirty="0">
              <a:solidFill>
                <a:schemeClr val="bg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207F6AA1-4F24-498B-BA9D-78B7BB77AF2A}"/>
              </a:ext>
            </a:extLst>
          </p:cNvPr>
          <p:cNvCxnSpPr/>
          <p:nvPr/>
        </p:nvCxnSpPr>
        <p:spPr>
          <a:xfrm flipH="1" flipV="1">
            <a:off x="6305020" y="2686199"/>
            <a:ext cx="2758" cy="2770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AFBF92BB-CFE0-49EE-B5C7-BCC108971E76}"/>
              </a:ext>
            </a:extLst>
          </p:cNvPr>
          <p:cNvCxnSpPr/>
          <p:nvPr/>
        </p:nvCxnSpPr>
        <p:spPr>
          <a:xfrm>
            <a:off x="5518448" y="3208252"/>
            <a:ext cx="429290" cy="706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텍스트 상자 181">
            <a:extLst>
              <a:ext uri="{FF2B5EF4-FFF2-40B4-BE49-F238E27FC236}">
                <a16:creationId xmlns:a16="http://schemas.microsoft.com/office/drawing/2014/main" id="{1E74C7EE-350E-40D3-9A6B-C66256230BA0}"/>
              </a:ext>
            </a:extLst>
          </p:cNvPr>
          <p:cNvSpPr txBox="1"/>
          <p:nvPr/>
        </p:nvSpPr>
        <p:spPr>
          <a:xfrm>
            <a:off x="6124202" y="3030651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5</a:t>
            </a:r>
            <a:endParaRPr kumimoji="1" lang="ko-KR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5">
                <a:extLst>
                  <a:ext uri="{FF2B5EF4-FFF2-40B4-BE49-F238E27FC236}">
                    <a16:creationId xmlns:a16="http://schemas.microsoft.com/office/drawing/2014/main" id="{81648069-6983-4339-B572-AEB7F654CD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82470" y="2751248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Rectangle 5">
                <a:extLst>
                  <a:ext uri="{FF2B5EF4-FFF2-40B4-BE49-F238E27FC236}">
                    <a16:creationId xmlns:a16="http://schemas.microsoft.com/office/drawing/2014/main" id="{81648069-6983-4339-B572-AEB7F654C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470" y="2751248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5">
                <a:extLst>
                  <a:ext uri="{FF2B5EF4-FFF2-40B4-BE49-F238E27FC236}">
                    <a16:creationId xmlns:a16="http://schemas.microsoft.com/office/drawing/2014/main" id="{7A70C885-2772-4B63-8AC5-4E44BEF06C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31419" y="2799331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5" name="Rectangle 5">
                <a:extLst>
                  <a:ext uri="{FF2B5EF4-FFF2-40B4-BE49-F238E27FC236}">
                    <a16:creationId xmlns:a16="http://schemas.microsoft.com/office/drawing/2014/main" id="{7A70C885-2772-4B63-8AC5-4E44BEF06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419" y="2799331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068ACB30-DA7B-4337-9B9E-A48BDB619F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26180" y="2809900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068ACB30-DA7B-4337-9B9E-A48BDB619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180" y="2809900"/>
                <a:ext cx="4774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FB006C30-663A-47A6-98D1-9165BB280B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5706" y="2824196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FB006C30-663A-47A6-98D1-9165BB280B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706" y="2824196"/>
                <a:ext cx="4774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B0A3646-29FB-4EFE-9E92-AE10FA5E17C8}"/>
              </a:ext>
            </a:extLst>
          </p:cNvPr>
          <p:cNvCxnSpPr>
            <a:cxnSpLocks/>
          </p:cNvCxnSpPr>
          <p:nvPr/>
        </p:nvCxnSpPr>
        <p:spPr>
          <a:xfrm>
            <a:off x="1043608" y="2688909"/>
            <a:ext cx="6045615" cy="568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1CEA553-4768-4B37-81FC-A60EDD66DEF8}"/>
              </a:ext>
            </a:extLst>
          </p:cNvPr>
          <p:cNvCxnSpPr>
            <a:cxnSpLocks/>
          </p:cNvCxnSpPr>
          <p:nvPr/>
        </p:nvCxnSpPr>
        <p:spPr>
          <a:xfrm>
            <a:off x="1769315" y="2584086"/>
            <a:ext cx="0" cy="3707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C672DF1-A022-43BE-B982-AFC676465F4F}"/>
              </a:ext>
            </a:extLst>
          </p:cNvPr>
          <p:cNvCxnSpPr>
            <a:cxnSpLocks/>
          </p:cNvCxnSpPr>
          <p:nvPr/>
        </p:nvCxnSpPr>
        <p:spPr>
          <a:xfrm>
            <a:off x="2965250" y="2592579"/>
            <a:ext cx="0" cy="3707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3E5AA00-C0B8-435F-998B-57C40CD16424}"/>
              </a:ext>
            </a:extLst>
          </p:cNvPr>
          <p:cNvCxnSpPr>
            <a:cxnSpLocks/>
          </p:cNvCxnSpPr>
          <p:nvPr/>
        </p:nvCxnSpPr>
        <p:spPr>
          <a:xfrm>
            <a:off x="4161185" y="2601072"/>
            <a:ext cx="0" cy="3707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1B4BEFFB-3DE1-47EA-9DF0-EF17CF6A66CA}"/>
              </a:ext>
            </a:extLst>
          </p:cNvPr>
          <p:cNvCxnSpPr>
            <a:cxnSpLocks/>
          </p:cNvCxnSpPr>
          <p:nvPr/>
        </p:nvCxnSpPr>
        <p:spPr>
          <a:xfrm>
            <a:off x="5357120" y="2609565"/>
            <a:ext cx="0" cy="3707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BCD95C5-8EDE-45D6-A689-374A113F9A94}"/>
              </a:ext>
            </a:extLst>
          </p:cNvPr>
          <p:cNvCxnSpPr>
            <a:cxnSpLocks/>
          </p:cNvCxnSpPr>
          <p:nvPr/>
        </p:nvCxnSpPr>
        <p:spPr>
          <a:xfrm>
            <a:off x="6553055" y="2618058"/>
            <a:ext cx="0" cy="37071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62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4F1ECF0-F4EC-4CDD-9B6E-AFB342CCF1C0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3EB53B8-61D2-44C1-B8BE-69C34A83E810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1" name="텍스트 상자 6">
              <a:extLst>
                <a:ext uri="{FF2B5EF4-FFF2-40B4-BE49-F238E27FC236}">
                  <a16:creationId xmlns:a16="http://schemas.microsoft.com/office/drawing/2014/main" id="{B19FB4E7-4C02-4EE2-885B-26CDCAA09BDA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6E2619-48B9-4FE4-9927-F060F6F6355A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FB76F36-9420-4A27-A350-7C210541BAE4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D18E662-3ACE-4746-AC13-2EF210C36186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77" name="텍스트 상자 22">
              <a:extLst>
                <a:ext uri="{FF2B5EF4-FFF2-40B4-BE49-F238E27FC236}">
                  <a16:creationId xmlns:a16="http://schemas.microsoft.com/office/drawing/2014/main" id="{89EAF35B-C471-45ED-B97C-A8B317643978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B3D93A3-26B5-4243-BB20-59F6F6DDEA0B}"/>
              </a:ext>
            </a:extLst>
          </p:cNvPr>
          <p:cNvCxnSpPr>
            <a:stCxn id="70" idx="0"/>
            <a:endCxn id="7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9CFFBB8-94A3-4685-AD63-63F56C6CC07C}"/>
              </a:ext>
            </a:extLst>
          </p:cNvPr>
          <p:cNvCxnSpPr>
            <a:stCxn id="74" idx="0"/>
            <a:endCxn id="7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텍스트 상자 60">
            <a:extLst>
              <a:ext uri="{FF2B5EF4-FFF2-40B4-BE49-F238E27FC236}">
                <a16:creationId xmlns:a16="http://schemas.microsoft.com/office/drawing/2014/main" id="{49F7D4B6-4306-4BEC-A4FE-CC5217F0D55A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88DDF1F-9489-403A-885E-1AD9CA590042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3" name="텍스트 상자 60">
            <a:extLst>
              <a:ext uri="{FF2B5EF4-FFF2-40B4-BE49-F238E27FC236}">
                <a16:creationId xmlns:a16="http://schemas.microsoft.com/office/drawing/2014/main" id="{BF580F56-1A02-4DF6-BEBF-0CB5324C3FC4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DB450F6-BBD0-4F44-99A5-1A1B308159F4}"/>
              </a:ext>
            </a:extLst>
          </p:cNvPr>
          <p:cNvCxnSpPr>
            <a:cxnSpLocks/>
            <a:stCxn id="82" idx="3"/>
            <a:endCxn id="7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085A9B0D-4C0A-4DE3-B42B-71B27BC5FEFC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085A9B0D-4C0A-4DE3-B42B-71B27BC5F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C459BEA9-A006-4A6A-980A-CE80525C6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C459BEA9-A006-4A6A-980A-CE80525C63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DE0746E5-CB3C-4AAF-9AD8-06CD329CC7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5">
                <a:extLst>
                  <a:ext uri="{FF2B5EF4-FFF2-40B4-BE49-F238E27FC236}">
                    <a16:creationId xmlns:a16="http://schemas.microsoft.com/office/drawing/2014/main" id="{DE0746E5-CB3C-4AAF-9AD8-06CD329CC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737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136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577062B-302E-44CE-B65A-F0762A3DC676}"/>
              </a:ext>
            </a:extLst>
          </p:cNvPr>
          <p:cNvCxnSpPr>
            <a:cxnSpLocks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8FA9617-5408-403F-BB60-C050BFF59B0A}"/>
              </a:ext>
            </a:extLst>
          </p:cNvPr>
          <p:cNvGrpSpPr/>
          <p:nvPr/>
        </p:nvGrpSpPr>
        <p:grpSpPr>
          <a:xfrm>
            <a:off x="2044293" y="2815370"/>
            <a:ext cx="2502340" cy="1371333"/>
            <a:chOff x="2044293" y="2815370"/>
            <a:chExt cx="2502340" cy="1371333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D7E0E59-AEAF-40CA-8E62-5F6DF6DF1241}"/>
                </a:ext>
              </a:extLst>
            </p:cNvPr>
            <p:cNvCxnSpPr>
              <a:cxnSpLocks/>
              <a:stCxn id="28" idx="0"/>
              <a:endCxn id="94" idx="2"/>
            </p:cNvCxnSpPr>
            <p:nvPr/>
          </p:nvCxnSpPr>
          <p:spPr>
            <a:xfrm flipV="1">
              <a:off x="3712520" y="3185500"/>
              <a:ext cx="310989" cy="1001203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A1B6C6D-BA2F-4647-BF76-8617FF2E834F}"/>
                </a:ext>
              </a:extLst>
            </p:cNvPr>
            <p:cNvCxnSpPr>
              <a:cxnSpLocks/>
              <a:stCxn id="50" idx="3"/>
              <a:endCxn id="93" idx="2"/>
            </p:cNvCxnSpPr>
            <p:nvPr/>
          </p:nvCxnSpPr>
          <p:spPr>
            <a:xfrm flipV="1">
              <a:off x="2044293" y="2994109"/>
              <a:ext cx="1787386" cy="4796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86D68A6-A9CB-4FFE-9233-1F29AE923B97}"/>
                </a:ext>
              </a:extLst>
            </p:cNvPr>
            <p:cNvSpPr/>
            <p:nvPr/>
          </p:nvSpPr>
          <p:spPr>
            <a:xfrm>
              <a:off x="3831679" y="2815370"/>
              <a:ext cx="357477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94" name="텍스트 상자 6">
              <a:extLst>
                <a:ext uri="{FF2B5EF4-FFF2-40B4-BE49-F238E27FC236}">
                  <a16:creationId xmlns:a16="http://schemas.microsoft.com/office/drawing/2014/main" id="{B872B1E9-046D-48AF-9D54-2E848B20227F}"/>
                </a:ext>
              </a:extLst>
            </p:cNvPr>
            <p:cNvSpPr txBox="1"/>
            <p:nvPr/>
          </p:nvSpPr>
          <p:spPr>
            <a:xfrm>
              <a:off x="3871063" y="2846946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+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4BB51E8E-27BF-4477-BD1D-6691BF5B0927}"/>
                </a:ext>
              </a:extLst>
            </p:cNvPr>
            <p:cNvCxnSpPr>
              <a:cxnSpLocks/>
              <a:stCxn id="93" idx="6"/>
              <a:endCxn id="53" idx="1"/>
            </p:cNvCxnSpPr>
            <p:nvPr/>
          </p:nvCxnSpPr>
          <p:spPr>
            <a:xfrm flipV="1">
              <a:off x="4189156" y="2990085"/>
              <a:ext cx="357477" cy="4023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76237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>
            <a:off x="3584426" y="5363266"/>
            <a:ext cx="400157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3F9A66-B583-4EBD-9CE0-38BD76872462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FF6FA5F-7B15-479F-B4D8-580EAB7B1F44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7" name="텍스트 상자 6">
              <a:extLst>
                <a:ext uri="{FF2B5EF4-FFF2-40B4-BE49-F238E27FC236}">
                  <a16:creationId xmlns:a16="http://schemas.microsoft.com/office/drawing/2014/main" id="{95E9C4D9-35EA-47FB-B956-E4C0FC151F1E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587089B-1D68-408A-BA9B-3C80984B3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00D921A-6BA5-4ABE-B3E1-C04EDAD6847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FEFD2EC0-2DD0-440D-9C5D-F9477E19F1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F4F5C73-EA4F-4AA2-8D5D-EE7466EA9AD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F9FEF99-36DF-4A47-B775-BAF9CAB135FC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D140D205-78B3-8B4E-A899-AF3D5FD3F369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DE4542-6227-41C7-BB63-D51CE4A6B4E5}"/>
                  </a:ext>
                </a:extLst>
              </p:cNvPr>
              <p:cNvSpPr txBox="1"/>
              <p:nvPr/>
            </p:nvSpPr>
            <p:spPr>
              <a:xfrm>
                <a:off x="311952" y="1709996"/>
                <a:ext cx="26012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ko-KR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8DE4542-6227-41C7-BB63-D51CE4A6B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2" y="1709996"/>
                <a:ext cx="2601289" cy="646331"/>
              </a:xfrm>
              <a:prstGeom prst="rect">
                <a:avLst/>
              </a:prstGeom>
              <a:blipFill>
                <a:blip r:embed="rId6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74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94" idx="2"/>
          </p:cNvCxnSpPr>
          <p:nvPr/>
        </p:nvCxnSpPr>
        <p:spPr>
          <a:xfrm flipV="1">
            <a:off x="3712520" y="3185500"/>
            <a:ext cx="310989" cy="100120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76237"/>
            <a:ext cx="1800720" cy="17752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71800" y="5363266"/>
            <a:ext cx="1212783" cy="21499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3F9A66-B583-4EBD-9CE0-38BD76872462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9FF6FA5F-7B15-479F-B4D8-580EAB7B1F44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7" name="텍스트 상자 6">
              <a:extLst>
                <a:ext uri="{FF2B5EF4-FFF2-40B4-BE49-F238E27FC236}">
                  <a16:creationId xmlns:a16="http://schemas.microsoft.com/office/drawing/2014/main" id="{95E9C4D9-35EA-47FB-B956-E4C0FC151F1E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118" name="직선 화살표 연결선 117">
              <a:extLst>
                <a:ext uri="{FF2B5EF4-FFF2-40B4-BE49-F238E27FC236}">
                  <a16:creationId xmlns:a16="http://schemas.microsoft.com/office/drawing/2014/main" id="{2587089B-1D68-408A-BA9B-3C80984B3C1F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600D921A-6BA5-4ABE-B3E1-C04EDAD68479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FEFD2EC0-2DD0-440D-9C5D-F9477E19F1E0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EF4F5C73-EA4F-4AA2-8D5D-EE7466EA9ADE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FF9FEF99-36DF-4A47-B775-BAF9CAB135FC}"/>
                </a:ext>
              </a:extLst>
            </p:cNvPr>
            <p:cNvCxnSpPr>
              <a:cxnSpLocks/>
              <a:stCxn id="116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BFD05E-01BA-404F-B968-CEE968471976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5" name="텍스트 상자 60">
            <a:extLst>
              <a:ext uri="{FF2B5EF4-FFF2-40B4-BE49-F238E27FC236}">
                <a16:creationId xmlns:a16="http://schemas.microsoft.com/office/drawing/2014/main" id="{FB1C67EC-F4BC-42B7-8C2A-EB86DD2C5286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A02510-1D59-4D86-A4F4-CB452059196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81FED6E8-643E-44AA-BF5F-C15D6D507E49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8" name="텍스트 상자 6">
            <a:extLst>
              <a:ext uri="{FF2B5EF4-FFF2-40B4-BE49-F238E27FC236}">
                <a16:creationId xmlns:a16="http://schemas.microsoft.com/office/drawing/2014/main" id="{325FC202-832B-4A90-84D7-9784FF2954C2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FF5893-45B8-4672-B949-12F60A692B54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9734054-6BBB-4E2D-89FC-6453FB11B46B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08E25B0-E240-40A0-A41B-B2C9821CC382}"/>
              </a:ext>
            </a:extLst>
          </p:cNvPr>
          <p:cNvCxnSpPr>
            <a:cxnSpLocks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69CCFD36-460C-4643-B11B-3B7B6A06702D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34EA6FC-3D53-604E-B928-4541CC3D9B13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09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35</a:t>
            </a:fld>
            <a:r>
              <a:rPr lang="ko-KR" altLang="en-US" dirty="0"/>
              <a:t> </a:t>
            </a: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61443"/>
            <a:ext cx="2634833" cy="32546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71800" y="5371806"/>
            <a:ext cx="1674200" cy="1296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DDBFD05E-01BA-404F-B968-CEE968471976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5" name="텍스트 상자 60">
            <a:extLst>
              <a:ext uri="{FF2B5EF4-FFF2-40B4-BE49-F238E27FC236}">
                <a16:creationId xmlns:a16="http://schemas.microsoft.com/office/drawing/2014/main" id="{FB1C67EC-F4BC-42B7-8C2A-EB86DD2C5286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7A02510-1D59-4D86-A4F4-CB4520591962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타원 66">
            <a:extLst>
              <a:ext uri="{FF2B5EF4-FFF2-40B4-BE49-F238E27FC236}">
                <a16:creationId xmlns:a16="http://schemas.microsoft.com/office/drawing/2014/main" id="{81FED6E8-643E-44AA-BF5F-C15D6D507E49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68" name="텍스트 상자 6">
            <a:extLst>
              <a:ext uri="{FF2B5EF4-FFF2-40B4-BE49-F238E27FC236}">
                <a16:creationId xmlns:a16="http://schemas.microsoft.com/office/drawing/2014/main" id="{325FC202-832B-4A90-84D7-9784FF2954C2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5FF5893-45B8-4672-B949-12F60A692B54}"/>
              </a:ext>
            </a:extLst>
          </p:cNvPr>
          <p:cNvCxnSpPr>
            <a:cxnSpLocks/>
            <a:stCxn id="64" idx="0"/>
            <a:endCxn id="67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9734054-6BBB-4E2D-89FC-6453FB11B46B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B9F56E60-DCD0-43F7-B4D0-8FBFCE179942}"/>
              </a:ext>
            </a:extLst>
          </p:cNvPr>
          <p:cNvCxnSpPr>
            <a:cxnSpLocks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54DFEE5-3869-458F-A24D-336C5FE1884A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4616FF6-FDD5-4A29-95A4-FFB9CA30D136}"/>
              </a:ext>
            </a:extLst>
          </p:cNvPr>
          <p:cNvCxnSpPr>
            <a:cxnSpLocks/>
            <a:endCxn id="78" idx="3"/>
          </p:cNvCxnSpPr>
          <p:nvPr/>
        </p:nvCxnSpPr>
        <p:spPr>
          <a:xfrm flipV="1">
            <a:off x="3712520" y="3821401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C1CBC7B-04D8-46BE-9E04-9F9DCDAE61B0}"/>
              </a:ext>
            </a:extLst>
          </p:cNvPr>
          <p:cNvSpPr/>
          <p:nvPr/>
        </p:nvSpPr>
        <p:spPr>
          <a:xfrm>
            <a:off x="4258003" y="4178553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6" name="텍스트 상자 60">
            <a:extLst>
              <a:ext uri="{FF2B5EF4-FFF2-40B4-BE49-F238E27FC236}">
                <a16:creationId xmlns:a16="http://schemas.microsoft.com/office/drawing/2014/main" id="{6027EF03-A3BA-432A-9949-A2BB7726ED15}"/>
              </a:ext>
            </a:extLst>
          </p:cNvPr>
          <p:cNvSpPr txBox="1"/>
          <p:nvPr/>
        </p:nvSpPr>
        <p:spPr>
          <a:xfrm>
            <a:off x="4427807" y="4207973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C7B36CE-F459-4879-AC3C-B0A298EE2394}"/>
              </a:ext>
            </a:extLst>
          </p:cNvPr>
          <p:cNvCxnSpPr>
            <a:cxnSpLocks/>
            <a:stCxn id="75" idx="0"/>
            <a:endCxn id="78" idx="5"/>
          </p:cNvCxnSpPr>
          <p:nvPr/>
        </p:nvCxnSpPr>
        <p:spPr>
          <a:xfrm flipH="1" flipV="1">
            <a:off x="4136805" y="3821401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EF9E56B4-67BC-4AE7-A32B-50CC1771AA6E}"/>
              </a:ext>
            </a:extLst>
          </p:cNvPr>
          <p:cNvSpPr/>
          <p:nvPr/>
        </p:nvSpPr>
        <p:spPr>
          <a:xfrm>
            <a:off x="3831679" y="351627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79" name="텍스트 상자 6">
            <a:extLst>
              <a:ext uri="{FF2B5EF4-FFF2-40B4-BE49-F238E27FC236}">
                <a16:creationId xmlns:a16="http://schemas.microsoft.com/office/drawing/2014/main" id="{E27B2CBD-C6B1-4FB3-96C7-3DC91FB7A94F}"/>
              </a:ext>
            </a:extLst>
          </p:cNvPr>
          <p:cNvSpPr txBox="1"/>
          <p:nvPr/>
        </p:nvSpPr>
        <p:spPr>
          <a:xfrm>
            <a:off x="3887923" y="356702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3AF9C4D-619A-4414-9512-6E543247128D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010417" y="3172847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7FDC30A6-B9E4-4767-96F6-DAF6974FF791}"/>
              </a:ext>
            </a:extLst>
          </p:cNvPr>
          <p:cNvCxnSpPr>
            <a:cxnSpLocks/>
          </p:cNvCxnSpPr>
          <p:nvPr/>
        </p:nvCxnSpPr>
        <p:spPr>
          <a:xfrm flipV="1">
            <a:off x="4665792" y="4589447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FAB7A58-7AF2-4557-9E98-5E6CBF4987D5}"/>
              </a:ext>
            </a:extLst>
          </p:cNvPr>
          <p:cNvCxnSpPr>
            <a:cxnSpLocks/>
          </p:cNvCxnSpPr>
          <p:nvPr/>
        </p:nvCxnSpPr>
        <p:spPr>
          <a:xfrm flipV="1">
            <a:off x="4446000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B89AB13-1F78-42DD-B562-12A2A24F41D3}"/>
              </a:ext>
            </a:extLst>
          </p:cNvPr>
          <p:cNvGrpSpPr/>
          <p:nvPr/>
        </p:nvGrpSpPr>
        <p:grpSpPr>
          <a:xfrm>
            <a:off x="5137940" y="2998904"/>
            <a:ext cx="1493977" cy="1968804"/>
            <a:chOff x="5137940" y="2998904"/>
            <a:chExt cx="1493977" cy="1968804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A4CB3A45-50EE-4204-9086-73E60F2C74A0}"/>
                </a:ext>
              </a:extLst>
            </p:cNvPr>
            <p:cNvSpPr/>
            <p:nvPr/>
          </p:nvSpPr>
          <p:spPr>
            <a:xfrm>
              <a:off x="5559485" y="3418655"/>
              <a:ext cx="714954" cy="357477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89" name="텍스트 상자 6">
              <a:extLst>
                <a:ext uri="{FF2B5EF4-FFF2-40B4-BE49-F238E27FC236}">
                  <a16:creationId xmlns:a16="http://schemas.microsoft.com/office/drawing/2014/main" id="{83780A11-6977-48EB-81E3-7D513427EDFA}"/>
                </a:ext>
              </a:extLst>
            </p:cNvPr>
            <p:cNvSpPr txBox="1"/>
            <p:nvPr/>
          </p:nvSpPr>
          <p:spPr>
            <a:xfrm>
              <a:off x="5645234" y="3424189"/>
              <a:ext cx="546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chemeClr val="bg1"/>
                  </a:solidFill>
                </a:rPr>
                <a:t>tanh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7A980E9-6376-4A4C-8864-981B1CD4AA90}"/>
                </a:ext>
              </a:extLst>
            </p:cNvPr>
            <p:cNvCxnSpPr>
              <a:cxnSpLocks/>
            </p:cNvCxnSpPr>
            <p:nvPr/>
          </p:nvCxnSpPr>
          <p:spPr>
            <a:xfrm>
              <a:off x="5321167" y="2998904"/>
              <a:ext cx="0" cy="59849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88561167-1488-4E24-BDEC-FBCBB0D58A51}"/>
                </a:ext>
              </a:extLst>
            </p:cNvPr>
            <p:cNvCxnSpPr>
              <a:cxnSpLocks/>
            </p:cNvCxnSpPr>
            <p:nvPr/>
          </p:nvCxnSpPr>
          <p:spPr>
            <a:xfrm>
              <a:off x="6631917" y="3597394"/>
              <a:ext cx="0" cy="1370314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AC4C81AA-248F-4ADD-99EC-D4726BE256A8}"/>
                </a:ext>
              </a:extLst>
            </p:cNvPr>
            <p:cNvCxnSpPr>
              <a:cxnSpLocks/>
            </p:cNvCxnSpPr>
            <p:nvPr/>
          </p:nvCxnSpPr>
          <p:spPr>
            <a:xfrm>
              <a:off x="5137940" y="3006569"/>
              <a:ext cx="18322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6825BDEF-4B33-4FBB-835A-DAB9A4F4930C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5321167" y="3597394"/>
              <a:ext cx="238318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1854F18F-4900-45D6-BF37-37087CC2FA4B}"/>
                </a:ext>
              </a:extLst>
            </p:cNvPr>
            <p:cNvCxnSpPr>
              <a:cxnSpLocks/>
              <a:stCxn id="88" idx="6"/>
            </p:cNvCxnSpPr>
            <p:nvPr/>
          </p:nvCxnSpPr>
          <p:spPr>
            <a:xfrm>
              <a:off x="6274439" y="3597394"/>
              <a:ext cx="357477" cy="0"/>
            </a:xfrm>
            <a:prstGeom prst="straightConnector1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2E64403-9D08-2942-9A14-6E118BE08B00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020303C-835B-401B-B04C-E14764C36A57}"/>
                  </a:ext>
                </a:extLst>
              </p:cNvPr>
              <p:cNvSpPr txBox="1"/>
              <p:nvPr/>
            </p:nvSpPr>
            <p:spPr>
              <a:xfrm>
                <a:off x="-2937920" y="4869160"/>
                <a:ext cx="2601289" cy="342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g, f,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i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는 </a:t>
                </a:r>
                <a:r>
                  <a:rPr lang="ko-KR" altLang="en-US" dirty="0" err="1">
                    <a:solidFill>
                      <a:srgbClr val="FF0000"/>
                    </a:solidFill>
                  </a:rPr>
                  <a:t>뉴럴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네트워크이다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는 정보를 처리하는 네트워크이고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f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와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i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는 전원 제어 역할을 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f,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i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는 전원 제어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[0-1]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이기 때문에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sigmoid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를 사용한다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는 좀 더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Local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한 정보이고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𝑔𝑙𝑜𝑏𝑎𝑙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한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보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020303C-835B-401B-B04C-E14764C36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37920" y="4869160"/>
                <a:ext cx="2601289" cy="3421514"/>
              </a:xfrm>
              <a:prstGeom prst="rect">
                <a:avLst/>
              </a:prstGeom>
              <a:blipFill>
                <a:blip r:embed="rId6"/>
                <a:stretch>
                  <a:fillRect l="-1874" t="-1248" r="-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B843D50-BC37-4AD2-8AC1-CD7B40B455DE}"/>
                  </a:ext>
                </a:extLst>
              </p:cNvPr>
              <p:cNvSpPr txBox="1"/>
              <p:nvPr/>
            </p:nvSpPr>
            <p:spPr>
              <a:xfrm>
                <a:off x="-2888833" y="873785"/>
                <a:ext cx="2601289" cy="3421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어떤 경우에는 고속 도로를 선택하는 것이 어떤 경우에는 지방 도로를 선택하는 것이 좋을 수 있다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en-US" altLang="ko-KR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보고 결정한다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타당한지는 검증이 불가능하다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마침표와 문장 첫 시작을 생각해보자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B843D50-BC37-4AD2-8AC1-CD7B40B45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88833" y="873785"/>
                <a:ext cx="2601289" cy="3421514"/>
              </a:xfrm>
              <a:prstGeom prst="rect">
                <a:avLst/>
              </a:prstGeom>
              <a:blipFill>
                <a:blip r:embed="rId7"/>
                <a:stretch>
                  <a:fillRect l="-1874" t="-1068" b="-17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543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How to work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2282611" y="2584542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3805844" y="5801837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6453178" y="5754742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6631917" y="5384765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1433C-8CE8-4C33-B670-488C81A02FD7}"/>
              </a:ext>
            </a:extLst>
          </p:cNvPr>
          <p:cNvSpPr/>
          <p:nvPr/>
        </p:nvSpPr>
        <p:spPr>
          <a:xfrm>
            <a:off x="5499906" y="4163572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" name="텍스트 상자 60">
            <a:extLst>
              <a:ext uri="{FF2B5EF4-FFF2-40B4-BE49-F238E27FC236}">
                <a16:creationId xmlns:a16="http://schemas.microsoft.com/office/drawing/2014/main" id="{8AD60CF0-1095-40CF-9BAA-80CD62BAEE5B}"/>
              </a:ext>
            </a:extLst>
          </p:cNvPr>
          <p:cNvSpPr txBox="1"/>
          <p:nvPr/>
        </p:nvSpPr>
        <p:spPr>
          <a:xfrm>
            <a:off x="5632791" y="4192992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1439652" y="4968977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58385C-A835-4F11-808F-258878BDD814}"/>
              </a:ext>
            </a:extLst>
          </p:cNvPr>
          <p:cNvCxnSpPr>
            <a:cxnSpLocks/>
          </p:cNvCxnSpPr>
          <p:nvPr/>
        </p:nvCxnSpPr>
        <p:spPr>
          <a:xfrm flipV="1">
            <a:off x="5920715" y="4580536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3414622" y="4186703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3584426" y="4216122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397353-E3AB-44AA-B790-A307DC7C3CD8}"/>
              </a:ext>
            </a:extLst>
          </p:cNvPr>
          <p:cNvSpPr/>
          <p:nvPr/>
        </p:nvSpPr>
        <p:spPr>
          <a:xfrm>
            <a:off x="6453178" y="4193189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CDDD9698-9435-444F-831F-61A0B943B4A3}"/>
              </a:ext>
            </a:extLst>
          </p:cNvPr>
          <p:cNvSpPr txBox="1"/>
          <p:nvPr/>
        </p:nvSpPr>
        <p:spPr>
          <a:xfrm>
            <a:off x="6480211" y="4236584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BEAFE8-3620-44E6-B363-4F7DE690CF43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 flipV="1">
            <a:off x="6095701" y="4371928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flipV="1">
            <a:off x="3712520" y="3821401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1448498" y="2790376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4546633" y="2781557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4665792" y="2837292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6334019" y="4967708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6503822" y="499712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7B6978-D910-49AD-B39A-23E3CB01C85B}"/>
              </a:ext>
            </a:extLst>
          </p:cNvPr>
          <p:cNvCxnSpPr>
            <a:cxnSpLocks/>
            <a:stCxn id="38" idx="4"/>
            <a:endCxn id="56" idx="0"/>
          </p:cNvCxnSpPr>
          <p:nvPr/>
        </p:nvCxnSpPr>
        <p:spPr>
          <a:xfrm>
            <a:off x="6631917" y="4550666"/>
            <a:ext cx="0" cy="41704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8D719-1301-4519-B42A-55AB45404C7B}"/>
              </a:ext>
            </a:extLst>
          </p:cNvPr>
          <p:cNvSpPr/>
          <p:nvPr/>
        </p:nvSpPr>
        <p:spPr>
          <a:xfrm>
            <a:off x="2580509" y="4187699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DB7EC3D3-4F7E-4BD8-971C-A7FFA1E25C60}"/>
              </a:ext>
            </a:extLst>
          </p:cNvPr>
          <p:cNvSpPr txBox="1"/>
          <p:nvPr/>
        </p:nvSpPr>
        <p:spPr>
          <a:xfrm>
            <a:off x="2750312" y="421711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964755-75C6-4C45-B33B-5BEE9C7ECDB9}"/>
              </a:ext>
            </a:extLst>
          </p:cNvPr>
          <p:cNvSpPr/>
          <p:nvPr/>
        </p:nvSpPr>
        <p:spPr>
          <a:xfrm>
            <a:off x="4258003" y="4178553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C86352D2-59C2-4847-BC3F-F7197A9622F0}"/>
              </a:ext>
            </a:extLst>
          </p:cNvPr>
          <p:cNvSpPr txBox="1"/>
          <p:nvPr/>
        </p:nvSpPr>
        <p:spPr>
          <a:xfrm>
            <a:off x="4427807" y="4207973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  <a:endCxn id="85" idx="2"/>
          </p:cNvCxnSpPr>
          <p:nvPr/>
        </p:nvCxnSpPr>
        <p:spPr>
          <a:xfrm flipV="1">
            <a:off x="2044293" y="2991304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9A90A3-0CDF-42CD-8245-91EB6CA51295}"/>
              </a:ext>
            </a:extLst>
          </p:cNvPr>
          <p:cNvSpPr/>
          <p:nvPr/>
        </p:nvSpPr>
        <p:spPr>
          <a:xfrm>
            <a:off x="2699668" y="2812566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6" name="텍스트 상자 6">
            <a:extLst>
              <a:ext uri="{FF2B5EF4-FFF2-40B4-BE49-F238E27FC236}">
                <a16:creationId xmlns:a16="http://schemas.microsoft.com/office/drawing/2014/main" id="{1C70B3DC-6EBD-4EAF-B006-57EBF563D397}"/>
              </a:ext>
            </a:extLst>
          </p:cNvPr>
          <p:cNvSpPr txBox="1"/>
          <p:nvPr/>
        </p:nvSpPr>
        <p:spPr>
          <a:xfrm>
            <a:off x="2771800" y="285293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8796A-AB30-4EE8-9A34-6E6BAEC75B36}"/>
              </a:ext>
            </a:extLst>
          </p:cNvPr>
          <p:cNvCxnSpPr>
            <a:cxnSpLocks/>
            <a:stCxn id="63" idx="0"/>
            <a:endCxn id="85" idx="4"/>
          </p:cNvCxnSpPr>
          <p:nvPr/>
        </p:nvCxnSpPr>
        <p:spPr>
          <a:xfrm flipV="1">
            <a:off x="2878407" y="3170043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12512B-F610-409E-9214-64D2414815AD}"/>
              </a:ext>
            </a:extLst>
          </p:cNvPr>
          <p:cNvCxnSpPr>
            <a:cxnSpLocks/>
            <a:stCxn id="85" idx="6"/>
            <a:endCxn id="93" idx="2"/>
          </p:cNvCxnSpPr>
          <p:nvPr/>
        </p:nvCxnSpPr>
        <p:spPr>
          <a:xfrm>
            <a:off x="3057145" y="2991304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3831679" y="2815370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871063" y="2846946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75831CA-4F05-48F2-9F31-3397B2AEF128}"/>
              </a:ext>
            </a:extLst>
          </p:cNvPr>
          <p:cNvCxnSpPr>
            <a:cxnSpLocks/>
            <a:stCxn id="72" idx="0"/>
            <a:endCxn id="100" idx="5"/>
          </p:cNvCxnSpPr>
          <p:nvPr/>
        </p:nvCxnSpPr>
        <p:spPr>
          <a:xfrm flipH="1" flipV="1">
            <a:off x="4136805" y="3821401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9969C13-32B3-4477-AAC2-66024E346DB9}"/>
              </a:ext>
            </a:extLst>
          </p:cNvPr>
          <p:cNvSpPr/>
          <p:nvPr/>
        </p:nvSpPr>
        <p:spPr>
          <a:xfrm>
            <a:off x="3831679" y="3516275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01" name="텍스트 상자 6">
            <a:extLst>
              <a:ext uri="{FF2B5EF4-FFF2-40B4-BE49-F238E27FC236}">
                <a16:creationId xmlns:a16="http://schemas.microsoft.com/office/drawing/2014/main" id="{5347F52C-8B7B-4BB4-A50F-61DA7B11B77C}"/>
              </a:ext>
            </a:extLst>
          </p:cNvPr>
          <p:cNvSpPr txBox="1"/>
          <p:nvPr/>
        </p:nvSpPr>
        <p:spPr>
          <a:xfrm>
            <a:off x="3887923" y="3567026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84A0F5-6CBF-4A98-8C66-C93F32BCF4BD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4010417" y="3172847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4189156" y="2990085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F6FA5F-7B15-479F-B4D8-580EAB7B1F44}"/>
              </a:ext>
            </a:extLst>
          </p:cNvPr>
          <p:cNvSpPr/>
          <p:nvPr/>
        </p:nvSpPr>
        <p:spPr>
          <a:xfrm>
            <a:off x="5559485" y="3418655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17" name="텍스트 상자 6">
            <a:extLst>
              <a:ext uri="{FF2B5EF4-FFF2-40B4-BE49-F238E27FC236}">
                <a16:creationId xmlns:a16="http://schemas.microsoft.com/office/drawing/2014/main" id="{95E9C4D9-35EA-47FB-B956-E4C0FC151F1E}"/>
              </a:ext>
            </a:extLst>
          </p:cNvPr>
          <p:cNvSpPr txBox="1"/>
          <p:nvPr/>
        </p:nvSpPr>
        <p:spPr>
          <a:xfrm>
            <a:off x="5645234" y="3424189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587089B-1D68-408A-BA9B-3C80984B3C1F}"/>
              </a:ext>
            </a:extLst>
          </p:cNvPr>
          <p:cNvCxnSpPr>
            <a:cxnSpLocks/>
          </p:cNvCxnSpPr>
          <p:nvPr/>
        </p:nvCxnSpPr>
        <p:spPr>
          <a:xfrm>
            <a:off x="5321167" y="2998904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00D921A-6BA5-4ABE-B3E1-C04EDAD6847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6631917" y="3597394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030959" y="5145085"/>
            <a:ext cx="3886003" cy="48904"/>
          </a:xfrm>
          <a:prstGeom prst="straightConnector1">
            <a:avLst/>
          </a:prstGeom>
          <a:ln w="25400">
            <a:solidFill>
              <a:srgbClr val="FFC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E418D09-1BF3-46B2-B7B3-66700EDA7287}"/>
              </a:ext>
            </a:extLst>
          </p:cNvPr>
          <p:cNvCxnSpPr>
            <a:cxnSpLocks/>
          </p:cNvCxnSpPr>
          <p:nvPr/>
        </p:nvCxnSpPr>
        <p:spPr>
          <a:xfrm flipV="1">
            <a:off x="4665792" y="4589447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3831679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FC57651-C529-4DB7-98A7-8632153EE44B}"/>
              </a:ext>
            </a:extLst>
          </p:cNvPr>
          <p:cNvCxnSpPr>
            <a:cxnSpLocks/>
          </p:cNvCxnSpPr>
          <p:nvPr/>
        </p:nvCxnSpPr>
        <p:spPr>
          <a:xfrm flipV="1">
            <a:off x="2997565" y="4604428"/>
            <a:ext cx="0" cy="5570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2765584" y="5354666"/>
            <a:ext cx="2972640" cy="1714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EFA322-77B3-40CB-98E8-217638C305E9}"/>
              </a:ext>
            </a:extLst>
          </p:cNvPr>
          <p:cNvCxnSpPr>
            <a:cxnSpLocks/>
          </p:cNvCxnSpPr>
          <p:nvPr/>
        </p:nvCxnSpPr>
        <p:spPr>
          <a:xfrm flipV="1">
            <a:off x="2773712" y="460375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3584426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5BE0DE0-E78C-4CA5-B9E3-359753FD6940}"/>
              </a:ext>
            </a:extLst>
          </p:cNvPr>
          <p:cNvCxnSpPr>
            <a:cxnSpLocks/>
          </p:cNvCxnSpPr>
          <p:nvPr/>
        </p:nvCxnSpPr>
        <p:spPr>
          <a:xfrm flipV="1">
            <a:off x="4446000" y="4595609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93009C-2603-4A0D-A0AE-E06B988A59D3}"/>
              </a:ext>
            </a:extLst>
          </p:cNvPr>
          <p:cNvCxnSpPr>
            <a:cxnSpLocks/>
          </p:cNvCxnSpPr>
          <p:nvPr/>
        </p:nvCxnSpPr>
        <p:spPr>
          <a:xfrm flipV="1">
            <a:off x="5738224" y="4574948"/>
            <a:ext cx="0" cy="781006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984583" y="5371806"/>
            <a:ext cx="0" cy="430030"/>
          </a:xfrm>
          <a:prstGeom prst="straightConnector1">
            <a:avLst/>
          </a:prstGeom>
          <a:ln w="25400">
            <a:solidFill>
              <a:srgbClr val="FF0000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F4F5C73-EA4F-4AA2-8D5D-EE7466EA9AD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5321167" y="3597394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F9FEF99-36DF-4A47-B775-BAF9CAB135FC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6274439" y="3597394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929814" y="5176237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81EE455-0044-4CB3-8A95-E88259E909F8}"/>
              </a:ext>
            </a:extLst>
          </p:cNvPr>
          <p:cNvGrpSpPr/>
          <p:nvPr/>
        </p:nvGrpSpPr>
        <p:grpSpPr>
          <a:xfrm>
            <a:off x="8064177" y="2469969"/>
            <a:ext cx="432048" cy="432048"/>
            <a:chOff x="4355976" y="3215985"/>
            <a:chExt cx="432048" cy="432048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EB9B843F-E83A-46B6-8923-B7C7B93645C2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2" name="텍스트 상자 6">
              <a:extLst>
                <a:ext uri="{FF2B5EF4-FFF2-40B4-BE49-F238E27FC236}">
                  <a16:creationId xmlns:a16="http://schemas.microsoft.com/office/drawing/2014/main" id="{1C48A598-ECA1-4914-AEC8-3C0D346570D5}"/>
                </a:ext>
              </a:extLst>
            </p:cNvPr>
            <p:cNvSpPr txBox="1"/>
            <p:nvPr/>
          </p:nvSpPr>
          <p:spPr>
            <a:xfrm>
              <a:off x="4400355" y="322587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BD6A2E2-92D9-4D0C-9B8F-446B7C814E6F}"/>
              </a:ext>
            </a:extLst>
          </p:cNvPr>
          <p:cNvSpPr/>
          <p:nvPr/>
        </p:nvSpPr>
        <p:spPr>
          <a:xfrm>
            <a:off x="7920161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B046A447-D3AB-4FAD-9921-E2EADC3C7782}"/>
              </a:ext>
            </a:extLst>
          </p:cNvPr>
          <p:cNvGrpSpPr/>
          <p:nvPr/>
        </p:nvGrpSpPr>
        <p:grpSpPr>
          <a:xfrm>
            <a:off x="8061419" y="741777"/>
            <a:ext cx="432048" cy="432048"/>
            <a:chOff x="4353218" y="1748201"/>
            <a:chExt cx="432048" cy="432048"/>
          </a:xfrm>
        </p:grpSpPr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50358-DF5E-4F6B-85BB-66701CDCFE12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08" name="텍스트 상자 22">
              <a:extLst>
                <a:ext uri="{FF2B5EF4-FFF2-40B4-BE49-F238E27FC236}">
                  <a16:creationId xmlns:a16="http://schemas.microsoft.com/office/drawing/2014/main" id="{E1A660A4-327C-44A0-8297-45692EA6BBBA}"/>
                </a:ext>
              </a:extLst>
            </p:cNvPr>
            <p:cNvSpPr txBox="1"/>
            <p:nvPr/>
          </p:nvSpPr>
          <p:spPr>
            <a:xfrm>
              <a:off x="4397597" y="1758091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solidFill>
                    <a:schemeClr val="bg1"/>
                  </a:solidFill>
                </a:rPr>
                <a:t>o</a:t>
              </a:r>
              <a:r>
                <a:rPr kumimoji="1" lang="en-US" altLang="ko-KR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4E4EA660-E93E-491E-A365-99B440E138AB}"/>
              </a:ext>
            </a:extLst>
          </p:cNvPr>
          <p:cNvCxnSpPr>
            <a:stCxn id="99" idx="0"/>
            <a:endCxn id="104" idx="2"/>
          </p:cNvCxnSpPr>
          <p:nvPr/>
        </p:nvCxnSpPr>
        <p:spPr>
          <a:xfrm flipV="1">
            <a:off x="8280201" y="2074372"/>
            <a:ext cx="0" cy="3955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B08741F-30FA-4C29-8E0B-5CAC12F33E21}"/>
              </a:ext>
            </a:extLst>
          </p:cNvPr>
          <p:cNvCxnSpPr>
            <a:stCxn id="104" idx="0"/>
            <a:endCxn id="106" idx="4"/>
          </p:cNvCxnSpPr>
          <p:nvPr/>
        </p:nvCxnSpPr>
        <p:spPr>
          <a:xfrm flipH="1" flipV="1">
            <a:off x="8277443" y="1173825"/>
            <a:ext cx="2758" cy="39649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텍스트 상자 60">
            <a:extLst>
              <a:ext uri="{FF2B5EF4-FFF2-40B4-BE49-F238E27FC236}">
                <a16:creationId xmlns:a16="http://schemas.microsoft.com/office/drawing/2014/main" id="{95798B42-B3F0-4AC9-BC82-80579A3BBBCB}"/>
              </a:ext>
            </a:extLst>
          </p:cNvPr>
          <p:cNvSpPr txBox="1"/>
          <p:nvPr/>
        </p:nvSpPr>
        <p:spPr>
          <a:xfrm>
            <a:off x="8125386" y="16058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h</a:t>
            </a:r>
            <a:r>
              <a:rPr kumimoji="1" lang="en-US" altLang="ko-KR" baseline="-25000" dirty="0" err="1"/>
              <a:t>t</a:t>
            </a:r>
            <a:endParaRPr kumimoji="1" lang="ko-KR" altLang="en-US" baseline="-250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9D42239-C570-4C26-9C75-2487C931A5EB}"/>
              </a:ext>
            </a:extLst>
          </p:cNvPr>
          <p:cNvSpPr/>
          <p:nvPr/>
        </p:nvSpPr>
        <p:spPr>
          <a:xfrm>
            <a:off x="6624017" y="1570316"/>
            <a:ext cx="72008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3" name="텍스트 상자 60">
            <a:extLst>
              <a:ext uri="{FF2B5EF4-FFF2-40B4-BE49-F238E27FC236}">
                <a16:creationId xmlns:a16="http://schemas.microsoft.com/office/drawing/2014/main" id="{FB9E83B2-0F2F-4693-8D20-073943A0B338}"/>
              </a:ext>
            </a:extLst>
          </p:cNvPr>
          <p:cNvSpPr txBox="1"/>
          <p:nvPr/>
        </p:nvSpPr>
        <p:spPr>
          <a:xfrm>
            <a:off x="6768033" y="1637678"/>
            <a:ext cx="57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h</a:t>
            </a:r>
            <a:r>
              <a:rPr kumimoji="1" lang="en-US" altLang="ko-KR" baseline="-25000" dirty="0"/>
              <a:t>t-1</a:t>
            </a:r>
            <a:endParaRPr kumimoji="1" lang="ko-KR" altLang="en-US" baseline="-25000" dirty="0"/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992460C-FE02-4797-88EA-DF02BB0AC6F5}"/>
              </a:ext>
            </a:extLst>
          </p:cNvPr>
          <p:cNvCxnSpPr>
            <a:cxnSpLocks/>
            <a:stCxn id="112" idx="3"/>
            <a:endCxn id="104" idx="1"/>
          </p:cNvCxnSpPr>
          <p:nvPr/>
        </p:nvCxnSpPr>
        <p:spPr>
          <a:xfrm>
            <a:off x="7344097" y="1822344"/>
            <a:ext cx="576064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/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Rectangle 6">
                <a:extLst>
                  <a:ext uri="{FF2B5EF4-FFF2-40B4-BE49-F238E27FC236}">
                    <a16:creationId xmlns:a16="http://schemas.microsoft.com/office/drawing/2014/main" id="{7B8ECFB4-9A42-4436-BD10-0D10BF4643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827" y="1173825"/>
                <a:ext cx="40036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Rectangle 5">
                <a:extLst>
                  <a:ext uri="{FF2B5EF4-FFF2-40B4-BE49-F238E27FC236}">
                    <a16:creationId xmlns:a16="http://schemas.microsoft.com/office/drawing/2014/main" id="{49F83648-6CF1-42C3-ADB4-A762B12400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097" y="1453012"/>
                <a:ext cx="4774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Rectangle 5">
                <a:extLst>
                  <a:ext uri="{FF2B5EF4-FFF2-40B4-BE49-F238E27FC236}">
                    <a16:creationId xmlns:a16="http://schemas.microsoft.com/office/drawing/2014/main" id="{BF07ADC4-30A2-4859-85C3-E3D7F75694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5594" y="2100637"/>
                <a:ext cx="4774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3FF2710-BC22-4318-937A-D0B7DDD0376E}"/>
              </a:ext>
            </a:extLst>
          </p:cNvPr>
          <p:cNvCxnSpPr>
            <a:cxnSpLocks/>
          </p:cNvCxnSpPr>
          <p:nvPr/>
        </p:nvCxnSpPr>
        <p:spPr>
          <a:xfrm>
            <a:off x="5137940" y="3006569"/>
            <a:ext cx="18322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E9A70A7D-2F00-D947-A5AC-E49822B07319}"/>
              </a:ext>
            </a:extLst>
          </p:cNvPr>
          <p:cNvCxnSpPr>
            <a:cxnSpLocks/>
          </p:cNvCxnSpPr>
          <p:nvPr/>
        </p:nvCxnSpPr>
        <p:spPr>
          <a:xfrm flipV="1">
            <a:off x="5137940" y="2983053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FA16672-5BE4-40CD-BC8C-FB2E23E38A79}"/>
                  </a:ext>
                </a:extLst>
              </p:cNvPr>
              <p:cNvSpPr txBox="1"/>
              <p:nvPr/>
            </p:nvSpPr>
            <p:spPr>
              <a:xfrm>
                <a:off x="-2362398" y="1698774"/>
                <a:ext cx="260128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FF0000"/>
                    </a:solidFill>
                  </a:rPr>
                  <a:t>g, f, </a:t>
                </a:r>
                <a:r>
                  <a:rPr lang="en-US" altLang="ko-KR" dirty="0" err="1">
                    <a:solidFill>
                      <a:srgbClr val="FF0000"/>
                    </a:solidFill>
                  </a:rPr>
                  <a:t>i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는 </a:t>
                </a:r>
                <a:r>
                  <a:rPr lang="ko-KR" altLang="en-US" dirty="0" err="1">
                    <a:solidFill>
                      <a:srgbClr val="FF0000"/>
                    </a:solidFill>
                  </a:rPr>
                  <a:t>뉴럴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네트워크이다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는 </a:t>
                </a:r>
                <a:r>
                  <a:rPr lang="ko-KR" altLang="en-US" dirty="0" err="1">
                    <a:solidFill>
                      <a:srgbClr val="FF0000"/>
                    </a:solidFill>
                  </a:rPr>
                  <a:t>출력값을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normalize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하는 것이다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DFA16672-5BE4-40CD-BC8C-FB2E23E38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2398" y="1698774"/>
                <a:ext cx="2601289" cy="1200329"/>
              </a:xfrm>
              <a:prstGeom prst="rect">
                <a:avLst/>
              </a:prstGeom>
              <a:blipFill>
                <a:blip r:embed="rId6"/>
                <a:stretch>
                  <a:fillRect l="-1874" t="-3553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>
            <a:extLst>
              <a:ext uri="{FF2B5EF4-FFF2-40B4-BE49-F238E27FC236}">
                <a16:creationId xmlns:a16="http://schemas.microsoft.com/office/drawing/2014/main" id="{0934AE24-71C1-4FC2-AB1D-04C785BB8974}"/>
              </a:ext>
            </a:extLst>
          </p:cNvPr>
          <p:cNvSpPr txBox="1"/>
          <p:nvPr/>
        </p:nvSpPr>
        <p:spPr>
          <a:xfrm>
            <a:off x="-2382142" y="3221236"/>
            <a:ext cx="260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여기서 곱하기 </a:t>
            </a:r>
            <a:r>
              <a:rPr lang="en-US" altLang="ko-KR" dirty="0">
                <a:solidFill>
                  <a:srgbClr val="FF0000"/>
                </a:solidFill>
              </a:rPr>
              <a:t>Term</a:t>
            </a:r>
            <a:r>
              <a:rPr lang="ko-KR" altLang="en-US" dirty="0">
                <a:solidFill>
                  <a:srgbClr val="FF0000"/>
                </a:solidFill>
              </a:rPr>
              <a:t>은 얼마 되지 않는다</a:t>
            </a:r>
            <a:r>
              <a:rPr lang="en-US" altLang="ko-KR" dirty="0">
                <a:solidFill>
                  <a:srgbClr val="FF0000"/>
                </a:solidFill>
              </a:rPr>
              <a:t>.  </a:t>
            </a:r>
            <a:r>
              <a:rPr lang="ko-KR" altLang="en-US" dirty="0">
                <a:solidFill>
                  <a:srgbClr val="FF0000"/>
                </a:solidFill>
              </a:rPr>
              <a:t>이걸로 </a:t>
            </a:r>
            <a:r>
              <a:rPr lang="en-US" altLang="ko-KR" dirty="0">
                <a:solidFill>
                  <a:srgbClr val="FF0000"/>
                </a:solidFill>
              </a:rPr>
              <a:t>Vanishing Gradient </a:t>
            </a:r>
            <a:r>
              <a:rPr lang="ko-KR" altLang="en-US" dirty="0">
                <a:solidFill>
                  <a:srgbClr val="FF0000"/>
                </a:solidFill>
              </a:rPr>
              <a:t>문제가 심화되지는 않는다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C68BD2-1B7B-4D13-8085-B2F34ACC722C}"/>
              </a:ext>
            </a:extLst>
          </p:cNvPr>
          <p:cNvSpPr txBox="1"/>
          <p:nvPr/>
        </p:nvSpPr>
        <p:spPr>
          <a:xfrm>
            <a:off x="-2345743" y="4715331"/>
            <a:ext cx="2601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ResNet</a:t>
            </a:r>
            <a:r>
              <a:rPr lang="ko-KR" altLang="en-US" dirty="0">
                <a:solidFill>
                  <a:srgbClr val="FF0000"/>
                </a:solidFill>
              </a:rPr>
              <a:t>과 </a:t>
            </a:r>
            <a:r>
              <a:rPr lang="en-US" altLang="ko-KR" dirty="0">
                <a:solidFill>
                  <a:srgbClr val="FF0000"/>
                </a:solidFill>
              </a:rPr>
              <a:t>LSTM</a:t>
            </a:r>
            <a:r>
              <a:rPr lang="ko-KR" altLang="en-US" dirty="0">
                <a:solidFill>
                  <a:srgbClr val="FF0000"/>
                </a:solidFill>
              </a:rPr>
              <a:t>은 거의 유사하다</a:t>
            </a:r>
            <a:r>
              <a:rPr lang="en-US" altLang="ko-KR" dirty="0">
                <a:solidFill>
                  <a:srgbClr val="FF0000"/>
                </a:solidFill>
              </a:rPr>
              <a:t>. LSTM</a:t>
            </a:r>
            <a:r>
              <a:rPr lang="ko-KR" altLang="en-US" dirty="0">
                <a:solidFill>
                  <a:srgbClr val="FF0000"/>
                </a:solidFill>
              </a:rPr>
              <a:t>이 먼저 발행되었다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181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Preserving Sequence Information</a:t>
            </a:r>
          </a:p>
          <a:p>
            <a:pPr lvl="1"/>
            <a:r>
              <a:rPr kumimoji="1" lang="en-US" altLang="ko-KR" dirty="0"/>
              <a:t>O : entirely open</a:t>
            </a:r>
          </a:p>
          <a:p>
            <a:pPr lvl="1"/>
            <a:r>
              <a:rPr kumimoji="1" lang="en-US" altLang="ko-KR" dirty="0"/>
              <a:t>— : entirely closed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Traditional RNNs are a special case of LSTMs: </a:t>
            </a:r>
          </a:p>
          <a:p>
            <a:pPr lvl="1"/>
            <a:r>
              <a:rPr kumimoji="1" lang="en-US" altLang="ko-KR" dirty="0"/>
              <a:t>Input gate set to 1 (passing all new information) </a:t>
            </a:r>
          </a:p>
          <a:p>
            <a:pPr lvl="1"/>
            <a:r>
              <a:rPr kumimoji="1" lang="en-US" altLang="ko-KR" dirty="0"/>
              <a:t>Forget gate set to 0 (forgetting all of the past)</a:t>
            </a:r>
          </a:p>
          <a:p>
            <a:pPr lvl="1"/>
            <a:r>
              <a:rPr kumimoji="1" lang="en-US" altLang="ko-KR" dirty="0"/>
              <a:t>Output gate set 1 (exposing the entire memory)</a:t>
            </a:r>
          </a:p>
          <a:p>
            <a:endParaRPr kumimoji="1"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7904" y="1772816"/>
            <a:ext cx="4464496" cy="247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1968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2AB4F-41E6-41A6-AF89-D0502402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C40B62-4163-4BF0-854D-E4127F97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299D85-701D-4D6B-AFBB-835D6569BA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RNN vs LSTM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C03D44-F53B-4BD7-8834-9C81B3B31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844824"/>
            <a:ext cx="5253781" cy="4027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C5BEBE-3398-4279-B017-94DD1E165CB4}"/>
              </a:ext>
            </a:extLst>
          </p:cNvPr>
          <p:cNvSpPr txBox="1"/>
          <p:nvPr/>
        </p:nvSpPr>
        <p:spPr>
          <a:xfrm>
            <a:off x="920048" y="2348880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96DF7F-D731-4156-A0B4-339F6CA8B68E}"/>
              </a:ext>
            </a:extLst>
          </p:cNvPr>
          <p:cNvSpPr txBox="1"/>
          <p:nvPr/>
        </p:nvSpPr>
        <p:spPr>
          <a:xfrm>
            <a:off x="947993" y="508518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LSTM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370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A7026-502A-4603-B031-FC917FDC9B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1611A7E-A1C6-4A5B-A612-EFC9FD90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D7594FB-0C11-4E32-A2D1-2DE90DB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39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3BAF431-4ED2-45EB-A377-58B2A0198781}"/>
              </a:ext>
            </a:extLst>
          </p:cNvPr>
          <p:cNvSpPr/>
          <p:nvPr/>
        </p:nvSpPr>
        <p:spPr>
          <a:xfrm>
            <a:off x="1431863" y="2614425"/>
            <a:ext cx="4885521" cy="29925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29B2C2A-EA26-455D-A76F-77E8A24D2807}"/>
              </a:ext>
            </a:extLst>
          </p:cNvPr>
          <p:cNvGrpSpPr/>
          <p:nvPr/>
        </p:nvGrpSpPr>
        <p:grpSpPr>
          <a:xfrm>
            <a:off x="2955096" y="5831720"/>
            <a:ext cx="378218" cy="357477"/>
            <a:chOff x="4355976" y="3215985"/>
            <a:chExt cx="457115" cy="432048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138E7C9-C25C-48A3-8F25-BCCC475141BF}"/>
                </a:ext>
              </a:extLst>
            </p:cNvPr>
            <p:cNvSpPr/>
            <p:nvPr/>
          </p:nvSpPr>
          <p:spPr>
            <a:xfrm>
              <a:off x="4355976" y="3215985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7" name="텍스트 상자 6">
              <a:extLst>
                <a:ext uri="{FF2B5EF4-FFF2-40B4-BE49-F238E27FC236}">
                  <a16:creationId xmlns:a16="http://schemas.microsoft.com/office/drawing/2014/main" id="{00B16940-2322-4B6A-8633-D8A067F80953}"/>
                </a:ext>
              </a:extLst>
            </p:cNvPr>
            <p:cNvSpPr txBox="1"/>
            <p:nvPr/>
          </p:nvSpPr>
          <p:spPr>
            <a:xfrm>
              <a:off x="4411664" y="3220127"/>
              <a:ext cx="401427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x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590EFCE-63F7-439E-B91C-8F57F5FB499B}"/>
              </a:ext>
            </a:extLst>
          </p:cNvPr>
          <p:cNvGrpSpPr/>
          <p:nvPr/>
        </p:nvGrpSpPr>
        <p:grpSpPr>
          <a:xfrm>
            <a:off x="5602430" y="5784625"/>
            <a:ext cx="357477" cy="404572"/>
            <a:chOff x="4353218" y="1691282"/>
            <a:chExt cx="432048" cy="488967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DBBFA3-137C-452B-B6F6-F84548737803}"/>
                </a:ext>
              </a:extLst>
            </p:cNvPr>
            <p:cNvSpPr/>
            <p:nvPr/>
          </p:nvSpPr>
          <p:spPr>
            <a:xfrm>
              <a:off x="4353218" y="1748201"/>
              <a:ext cx="432048" cy="43204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 dirty="0"/>
            </a:p>
          </p:txBody>
        </p:sp>
        <p:sp>
          <p:nvSpPr>
            <p:cNvPr id="11" name="텍스트 상자 22">
              <a:extLst>
                <a:ext uri="{FF2B5EF4-FFF2-40B4-BE49-F238E27FC236}">
                  <a16:creationId xmlns:a16="http://schemas.microsoft.com/office/drawing/2014/main" id="{766C4271-3651-4179-AFEE-114E012C5E93}"/>
                </a:ext>
              </a:extLst>
            </p:cNvPr>
            <p:cNvSpPr txBox="1"/>
            <p:nvPr/>
          </p:nvSpPr>
          <p:spPr>
            <a:xfrm>
              <a:off x="4397597" y="1691282"/>
              <a:ext cx="385929" cy="40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 err="1">
                  <a:solidFill>
                    <a:schemeClr val="bg1"/>
                  </a:solidFill>
                </a:rPr>
                <a:t>y</a:t>
              </a:r>
              <a:r>
                <a:rPr kumimoji="1" lang="en-US" altLang="ko-KR" sz="1600" baseline="-25000" dirty="0" err="1">
                  <a:solidFill>
                    <a:schemeClr val="bg1"/>
                  </a:solidFill>
                </a:rPr>
                <a:t>t</a:t>
              </a:r>
              <a:endParaRPr kumimoji="1" lang="ko-KR" altLang="en-US" sz="16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E6AA30-4FAC-420D-970E-1C861F350076}"/>
              </a:ext>
            </a:extLst>
          </p:cNvPr>
          <p:cNvCxnSpPr>
            <a:cxnSpLocks/>
            <a:stCxn id="56" idx="2"/>
            <a:endCxn id="11" idx="0"/>
          </p:cNvCxnSpPr>
          <p:nvPr/>
        </p:nvCxnSpPr>
        <p:spPr>
          <a:xfrm>
            <a:off x="5781169" y="5414648"/>
            <a:ext cx="17639" cy="369977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BC1433C-8CE8-4C33-B670-488C81A02FD7}"/>
              </a:ext>
            </a:extLst>
          </p:cNvPr>
          <p:cNvSpPr/>
          <p:nvPr/>
        </p:nvSpPr>
        <p:spPr>
          <a:xfrm>
            <a:off x="4649158" y="4193455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14" name="텍스트 상자 60">
            <a:extLst>
              <a:ext uri="{FF2B5EF4-FFF2-40B4-BE49-F238E27FC236}">
                <a16:creationId xmlns:a16="http://schemas.microsoft.com/office/drawing/2014/main" id="{8AD60CF0-1095-40CF-9BAA-80CD62BAEE5B}"/>
              </a:ext>
            </a:extLst>
          </p:cNvPr>
          <p:cNvSpPr txBox="1"/>
          <p:nvPr/>
        </p:nvSpPr>
        <p:spPr>
          <a:xfrm>
            <a:off x="4782043" y="4222875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o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ED71FF1-9B6D-4EAE-99CE-0A184830CE8F}"/>
              </a:ext>
            </a:extLst>
          </p:cNvPr>
          <p:cNvGrpSpPr/>
          <p:nvPr/>
        </p:nvGrpSpPr>
        <p:grpSpPr>
          <a:xfrm>
            <a:off x="588904" y="4998860"/>
            <a:ext cx="595795" cy="417057"/>
            <a:chOff x="2164512" y="4585774"/>
            <a:chExt cx="720080" cy="5040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E2B3BE-5A5F-465B-BCD6-9B6088740120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16" name="텍스트 상자 60">
              <a:extLst>
                <a:ext uri="{FF2B5EF4-FFF2-40B4-BE49-F238E27FC236}">
                  <a16:creationId xmlns:a16="http://schemas.microsoft.com/office/drawing/2014/main" id="{D6AABEDC-DFCC-472A-B88C-2AB9755BB7EB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858385C-A835-4F11-808F-258878BDD814}"/>
              </a:ext>
            </a:extLst>
          </p:cNvPr>
          <p:cNvCxnSpPr>
            <a:cxnSpLocks/>
          </p:cNvCxnSpPr>
          <p:nvPr/>
        </p:nvCxnSpPr>
        <p:spPr>
          <a:xfrm flipV="1">
            <a:off x="5069967" y="4610419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FB3154-150F-4B7E-B383-F0F4110F2FB9}"/>
              </a:ext>
            </a:extLst>
          </p:cNvPr>
          <p:cNvSpPr/>
          <p:nvPr/>
        </p:nvSpPr>
        <p:spPr>
          <a:xfrm>
            <a:off x="2563874" y="4216586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29" name="텍스트 상자 60">
            <a:extLst>
              <a:ext uri="{FF2B5EF4-FFF2-40B4-BE49-F238E27FC236}">
                <a16:creationId xmlns:a16="http://schemas.microsoft.com/office/drawing/2014/main" id="{63E38A2C-06B3-45E2-98A1-23F9D0257E3A}"/>
              </a:ext>
            </a:extLst>
          </p:cNvPr>
          <p:cNvSpPr txBox="1"/>
          <p:nvPr/>
        </p:nvSpPr>
        <p:spPr>
          <a:xfrm>
            <a:off x="2733678" y="4246005"/>
            <a:ext cx="3177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g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5397353-E3AB-44AA-B790-A307DC7C3CD8}"/>
              </a:ext>
            </a:extLst>
          </p:cNvPr>
          <p:cNvSpPr/>
          <p:nvPr/>
        </p:nvSpPr>
        <p:spPr>
          <a:xfrm>
            <a:off x="5602430" y="4223072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39" name="텍스트 상자 6">
            <a:extLst>
              <a:ext uri="{FF2B5EF4-FFF2-40B4-BE49-F238E27FC236}">
                <a16:creationId xmlns:a16="http://schemas.microsoft.com/office/drawing/2014/main" id="{CDDD9698-9435-444F-831F-61A0B943B4A3}"/>
              </a:ext>
            </a:extLst>
          </p:cNvPr>
          <p:cNvSpPr txBox="1"/>
          <p:nvPr/>
        </p:nvSpPr>
        <p:spPr>
          <a:xfrm>
            <a:off x="5629463" y="4266467"/>
            <a:ext cx="2319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1BEAFE8-3620-44E6-B363-4F7DE690CF43}"/>
              </a:ext>
            </a:extLst>
          </p:cNvPr>
          <p:cNvCxnSpPr>
            <a:cxnSpLocks/>
            <a:stCxn id="8" idx="3"/>
            <a:endCxn id="38" idx="2"/>
          </p:cNvCxnSpPr>
          <p:nvPr/>
        </p:nvCxnSpPr>
        <p:spPr>
          <a:xfrm flipV="1">
            <a:off x="5244953" y="4401811"/>
            <a:ext cx="357477" cy="1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D7E0E59-AEAF-40CA-8E62-5F6DF6DF1241}"/>
              </a:ext>
            </a:extLst>
          </p:cNvPr>
          <p:cNvCxnSpPr>
            <a:cxnSpLocks/>
            <a:stCxn id="28" idx="0"/>
            <a:endCxn id="100" idx="3"/>
          </p:cNvCxnSpPr>
          <p:nvPr/>
        </p:nvCxnSpPr>
        <p:spPr>
          <a:xfrm flipV="1">
            <a:off x="2861772" y="3851284"/>
            <a:ext cx="171510" cy="36530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F228D4E-C093-4697-8110-D297C15CB0E7}"/>
              </a:ext>
            </a:extLst>
          </p:cNvPr>
          <p:cNvGrpSpPr/>
          <p:nvPr/>
        </p:nvGrpSpPr>
        <p:grpSpPr>
          <a:xfrm>
            <a:off x="597750" y="2820259"/>
            <a:ext cx="595795" cy="417057"/>
            <a:chOff x="2164512" y="4585774"/>
            <a:chExt cx="720080" cy="50405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59586C6-4B47-4B75-93CD-C1660EFE90E4}"/>
                </a:ext>
              </a:extLst>
            </p:cNvPr>
            <p:cNvSpPr/>
            <p:nvPr/>
          </p:nvSpPr>
          <p:spPr>
            <a:xfrm>
              <a:off x="2164512" y="4585774"/>
              <a:ext cx="720080" cy="50405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51" name="텍스트 상자 60">
              <a:extLst>
                <a:ext uri="{FF2B5EF4-FFF2-40B4-BE49-F238E27FC236}">
                  <a16:creationId xmlns:a16="http://schemas.microsoft.com/office/drawing/2014/main" id="{A35E1A3F-CFFA-41F8-BA22-52421AB2CB03}"/>
                </a:ext>
              </a:extLst>
            </p:cNvPr>
            <p:cNvSpPr txBox="1"/>
            <p:nvPr/>
          </p:nvSpPr>
          <p:spPr>
            <a:xfrm>
              <a:off x="2308528" y="4653135"/>
              <a:ext cx="570640" cy="409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c</a:t>
              </a:r>
              <a:r>
                <a:rPr kumimoji="1" lang="en-US" altLang="ko-KR" sz="1600" baseline="-25000" dirty="0"/>
                <a:t>t-1</a:t>
              </a:r>
              <a:endParaRPr kumimoji="1" lang="ko-KR" altLang="en-US" sz="1600" baseline="-25000" dirty="0"/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509E35-121B-4AFC-9292-EA41854B76DE}"/>
              </a:ext>
            </a:extLst>
          </p:cNvPr>
          <p:cNvSpPr/>
          <p:nvPr/>
        </p:nvSpPr>
        <p:spPr>
          <a:xfrm>
            <a:off x="3695885" y="2811440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4" name="텍스트 상자 60">
            <a:extLst>
              <a:ext uri="{FF2B5EF4-FFF2-40B4-BE49-F238E27FC236}">
                <a16:creationId xmlns:a16="http://schemas.microsoft.com/office/drawing/2014/main" id="{2B5D8689-4907-48A0-B0B1-3EB01C401607}"/>
              </a:ext>
            </a:extLst>
          </p:cNvPr>
          <p:cNvSpPr txBox="1"/>
          <p:nvPr/>
        </p:nvSpPr>
        <p:spPr>
          <a:xfrm>
            <a:off x="3815044" y="2867175"/>
            <a:ext cx="472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c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D62AA96-9AA9-434C-9543-73019E638CAD}"/>
              </a:ext>
            </a:extLst>
          </p:cNvPr>
          <p:cNvSpPr/>
          <p:nvPr/>
        </p:nvSpPr>
        <p:spPr>
          <a:xfrm>
            <a:off x="5483271" y="4997591"/>
            <a:ext cx="595795" cy="4170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57" name="텍스트 상자 60">
            <a:extLst>
              <a:ext uri="{FF2B5EF4-FFF2-40B4-BE49-F238E27FC236}">
                <a16:creationId xmlns:a16="http://schemas.microsoft.com/office/drawing/2014/main" id="{D2D776F6-8A83-44C6-9982-AEB3C31604C9}"/>
              </a:ext>
            </a:extLst>
          </p:cNvPr>
          <p:cNvSpPr txBox="1"/>
          <p:nvPr/>
        </p:nvSpPr>
        <p:spPr>
          <a:xfrm>
            <a:off x="5653074" y="5027011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h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67B6978-D910-49AD-B39A-23E3CB01C85B}"/>
              </a:ext>
            </a:extLst>
          </p:cNvPr>
          <p:cNvCxnSpPr>
            <a:cxnSpLocks/>
            <a:stCxn id="38" idx="4"/>
            <a:endCxn id="56" idx="0"/>
          </p:cNvCxnSpPr>
          <p:nvPr/>
        </p:nvCxnSpPr>
        <p:spPr>
          <a:xfrm>
            <a:off x="5781169" y="4580549"/>
            <a:ext cx="0" cy="41704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D8D719-1301-4519-B42A-55AB45404C7B}"/>
              </a:ext>
            </a:extLst>
          </p:cNvPr>
          <p:cNvSpPr/>
          <p:nvPr/>
        </p:nvSpPr>
        <p:spPr>
          <a:xfrm>
            <a:off x="1729761" y="4217582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64" name="텍스트 상자 60">
            <a:extLst>
              <a:ext uri="{FF2B5EF4-FFF2-40B4-BE49-F238E27FC236}">
                <a16:creationId xmlns:a16="http://schemas.microsoft.com/office/drawing/2014/main" id="{DB7EC3D3-4F7E-4BD8-971C-A7FFA1E25C60}"/>
              </a:ext>
            </a:extLst>
          </p:cNvPr>
          <p:cNvSpPr txBox="1"/>
          <p:nvPr/>
        </p:nvSpPr>
        <p:spPr>
          <a:xfrm>
            <a:off x="1899564" y="4247002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>
                <a:solidFill>
                  <a:schemeClr val="bg1"/>
                </a:solidFill>
              </a:rPr>
              <a:t>f</a:t>
            </a:r>
            <a:r>
              <a:rPr kumimoji="1" lang="en-US" altLang="ko-KR" sz="1600" baseline="-25000" dirty="0" err="1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964755-75C6-4C45-B33B-5BEE9C7ECDB9}"/>
              </a:ext>
            </a:extLst>
          </p:cNvPr>
          <p:cNvSpPr/>
          <p:nvPr/>
        </p:nvSpPr>
        <p:spPr>
          <a:xfrm>
            <a:off x="3407255" y="4208436"/>
            <a:ext cx="595795" cy="41705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/>
          </a:p>
        </p:txBody>
      </p:sp>
      <p:sp>
        <p:nvSpPr>
          <p:cNvPr id="73" name="텍스트 상자 60">
            <a:extLst>
              <a:ext uri="{FF2B5EF4-FFF2-40B4-BE49-F238E27FC236}">
                <a16:creationId xmlns:a16="http://schemas.microsoft.com/office/drawing/2014/main" id="{C86352D2-59C2-4847-BC3F-F7197A9622F0}"/>
              </a:ext>
            </a:extLst>
          </p:cNvPr>
          <p:cNvSpPr txBox="1"/>
          <p:nvPr/>
        </p:nvSpPr>
        <p:spPr>
          <a:xfrm>
            <a:off x="3577059" y="4237856"/>
            <a:ext cx="274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i</a:t>
            </a:r>
            <a:r>
              <a:rPr kumimoji="1" lang="en-US" altLang="ko-KR" sz="1600" baseline="-25000" dirty="0">
                <a:solidFill>
                  <a:schemeClr val="bg1"/>
                </a:solidFill>
              </a:rPr>
              <a:t>t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A1B6C6D-BA2F-4647-BF76-8617FF2E834F}"/>
              </a:ext>
            </a:extLst>
          </p:cNvPr>
          <p:cNvCxnSpPr>
            <a:cxnSpLocks/>
            <a:stCxn id="50" idx="3"/>
            <a:endCxn id="85" idx="2"/>
          </p:cNvCxnSpPr>
          <p:nvPr/>
        </p:nvCxnSpPr>
        <p:spPr>
          <a:xfrm flipV="1">
            <a:off x="1193545" y="3021187"/>
            <a:ext cx="655375" cy="760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BD9A90A3-0CDF-42CD-8245-91EB6CA51295}"/>
              </a:ext>
            </a:extLst>
          </p:cNvPr>
          <p:cNvSpPr/>
          <p:nvPr/>
        </p:nvSpPr>
        <p:spPr>
          <a:xfrm>
            <a:off x="1848920" y="2842449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86" name="텍스트 상자 6">
            <a:extLst>
              <a:ext uri="{FF2B5EF4-FFF2-40B4-BE49-F238E27FC236}">
                <a16:creationId xmlns:a16="http://schemas.microsoft.com/office/drawing/2014/main" id="{1C70B3DC-6EBD-4EAF-B006-57EBF563D397}"/>
              </a:ext>
            </a:extLst>
          </p:cNvPr>
          <p:cNvSpPr txBox="1"/>
          <p:nvPr/>
        </p:nvSpPr>
        <p:spPr>
          <a:xfrm>
            <a:off x="1921052" y="2882819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BD8796A-AB30-4EE8-9A34-6E6BAEC75B36}"/>
              </a:ext>
            </a:extLst>
          </p:cNvPr>
          <p:cNvCxnSpPr>
            <a:cxnSpLocks/>
            <a:stCxn id="63" idx="0"/>
            <a:endCxn id="85" idx="4"/>
          </p:cNvCxnSpPr>
          <p:nvPr/>
        </p:nvCxnSpPr>
        <p:spPr>
          <a:xfrm flipV="1">
            <a:off x="2027659" y="3199926"/>
            <a:ext cx="0" cy="101765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512512B-F610-409E-9214-64D2414815AD}"/>
              </a:ext>
            </a:extLst>
          </p:cNvPr>
          <p:cNvCxnSpPr>
            <a:cxnSpLocks/>
            <a:stCxn id="85" idx="6"/>
            <a:endCxn id="93" idx="2"/>
          </p:cNvCxnSpPr>
          <p:nvPr/>
        </p:nvCxnSpPr>
        <p:spPr>
          <a:xfrm>
            <a:off x="2206397" y="3021187"/>
            <a:ext cx="774534" cy="28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C86D68A6-A9CB-4FFE-9233-1F29AE923B97}"/>
              </a:ext>
            </a:extLst>
          </p:cNvPr>
          <p:cNvSpPr/>
          <p:nvPr/>
        </p:nvSpPr>
        <p:spPr>
          <a:xfrm>
            <a:off x="2980931" y="2845253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94" name="텍스트 상자 6">
            <a:extLst>
              <a:ext uri="{FF2B5EF4-FFF2-40B4-BE49-F238E27FC236}">
                <a16:creationId xmlns:a16="http://schemas.microsoft.com/office/drawing/2014/main" id="{B872B1E9-046D-48AF-9D54-2E848B20227F}"/>
              </a:ext>
            </a:extLst>
          </p:cNvPr>
          <p:cNvSpPr txBox="1"/>
          <p:nvPr/>
        </p:nvSpPr>
        <p:spPr>
          <a:xfrm>
            <a:off x="3020315" y="2876829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+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75831CA-4F05-48F2-9F31-3397B2AEF128}"/>
              </a:ext>
            </a:extLst>
          </p:cNvPr>
          <p:cNvCxnSpPr>
            <a:cxnSpLocks/>
            <a:stCxn id="72" idx="0"/>
            <a:endCxn id="100" idx="5"/>
          </p:cNvCxnSpPr>
          <p:nvPr/>
        </p:nvCxnSpPr>
        <p:spPr>
          <a:xfrm flipH="1" flipV="1">
            <a:off x="3286057" y="3851284"/>
            <a:ext cx="419096" cy="35715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E9969C13-32B3-4477-AAC2-66024E346DB9}"/>
              </a:ext>
            </a:extLst>
          </p:cNvPr>
          <p:cNvSpPr/>
          <p:nvPr/>
        </p:nvSpPr>
        <p:spPr>
          <a:xfrm>
            <a:off x="2980931" y="3546158"/>
            <a:ext cx="357477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01" name="텍스트 상자 6">
            <a:extLst>
              <a:ext uri="{FF2B5EF4-FFF2-40B4-BE49-F238E27FC236}">
                <a16:creationId xmlns:a16="http://schemas.microsoft.com/office/drawing/2014/main" id="{5347F52C-8B7B-4BB4-A50F-61DA7B11B77C}"/>
              </a:ext>
            </a:extLst>
          </p:cNvPr>
          <p:cNvSpPr txBox="1"/>
          <p:nvPr/>
        </p:nvSpPr>
        <p:spPr>
          <a:xfrm>
            <a:off x="3037175" y="3596909"/>
            <a:ext cx="269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*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B84A0F5-6CBF-4A98-8C66-C93F32BCF4BD}"/>
              </a:ext>
            </a:extLst>
          </p:cNvPr>
          <p:cNvCxnSpPr>
            <a:cxnSpLocks/>
            <a:stCxn id="100" idx="0"/>
            <a:endCxn id="93" idx="4"/>
          </p:cNvCxnSpPr>
          <p:nvPr/>
        </p:nvCxnSpPr>
        <p:spPr>
          <a:xfrm flipV="1">
            <a:off x="3159669" y="3202730"/>
            <a:ext cx="0" cy="343428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4BB51E8E-27BF-4477-BD1D-6691BF5B0927}"/>
              </a:ext>
            </a:extLst>
          </p:cNvPr>
          <p:cNvCxnSpPr>
            <a:cxnSpLocks/>
            <a:stCxn id="93" idx="6"/>
            <a:endCxn id="53" idx="1"/>
          </p:cNvCxnSpPr>
          <p:nvPr/>
        </p:nvCxnSpPr>
        <p:spPr>
          <a:xfrm flipV="1">
            <a:off x="3338408" y="3019968"/>
            <a:ext cx="357477" cy="4023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9FF6FA5F-7B15-479F-B4D8-580EAB7B1F44}"/>
              </a:ext>
            </a:extLst>
          </p:cNvPr>
          <p:cNvSpPr/>
          <p:nvPr/>
        </p:nvSpPr>
        <p:spPr>
          <a:xfrm>
            <a:off x="4708737" y="3448538"/>
            <a:ext cx="714954" cy="357477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600" dirty="0"/>
          </a:p>
        </p:txBody>
      </p:sp>
      <p:sp>
        <p:nvSpPr>
          <p:cNvPr id="117" name="텍스트 상자 6">
            <a:extLst>
              <a:ext uri="{FF2B5EF4-FFF2-40B4-BE49-F238E27FC236}">
                <a16:creationId xmlns:a16="http://schemas.microsoft.com/office/drawing/2014/main" id="{95E9C4D9-35EA-47FB-B956-E4C0FC151F1E}"/>
              </a:ext>
            </a:extLst>
          </p:cNvPr>
          <p:cNvSpPr txBox="1"/>
          <p:nvPr/>
        </p:nvSpPr>
        <p:spPr>
          <a:xfrm>
            <a:off x="4794486" y="3454072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chemeClr val="bg1"/>
                </a:solidFill>
              </a:rPr>
              <a:t>tanh</a:t>
            </a:r>
            <a:endParaRPr kumimoji="1" lang="ko-KR" altLang="en-US" sz="1600" baseline="-25000" dirty="0">
              <a:solidFill>
                <a:schemeClr val="bg1"/>
              </a:solidFill>
            </a:endParaRPr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2587089B-1D68-408A-BA9B-3C80984B3C1F}"/>
              </a:ext>
            </a:extLst>
          </p:cNvPr>
          <p:cNvCxnSpPr>
            <a:cxnSpLocks/>
          </p:cNvCxnSpPr>
          <p:nvPr/>
        </p:nvCxnSpPr>
        <p:spPr>
          <a:xfrm>
            <a:off x="4470419" y="3028787"/>
            <a:ext cx="0" cy="59849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00D921A-6BA5-4ABE-B3E1-C04EDAD6847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781169" y="3627277"/>
            <a:ext cx="0" cy="59579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FEFD2EC0-2DD0-440D-9C5D-F9477E19F1E0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4287192" y="3012936"/>
            <a:ext cx="2566408" cy="2351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54A2EDF-440F-4060-BE8C-9367FBBB839A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1180211" y="5174968"/>
            <a:ext cx="3886003" cy="489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E418D09-1BF3-46B2-B7B3-66700EDA7287}"/>
              </a:ext>
            </a:extLst>
          </p:cNvPr>
          <p:cNvCxnSpPr>
            <a:cxnSpLocks/>
          </p:cNvCxnSpPr>
          <p:nvPr/>
        </p:nvCxnSpPr>
        <p:spPr>
          <a:xfrm flipV="1">
            <a:off x="3815044" y="4619330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6A43A56E-6CFA-4ADF-8844-F7D7B818C462}"/>
              </a:ext>
            </a:extLst>
          </p:cNvPr>
          <p:cNvCxnSpPr>
            <a:cxnSpLocks/>
          </p:cNvCxnSpPr>
          <p:nvPr/>
        </p:nvCxnSpPr>
        <p:spPr>
          <a:xfrm flipV="1">
            <a:off x="2980931" y="4634311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BFC57651-C529-4DB7-98A7-8632153EE44B}"/>
              </a:ext>
            </a:extLst>
          </p:cNvPr>
          <p:cNvCxnSpPr>
            <a:cxnSpLocks/>
          </p:cNvCxnSpPr>
          <p:nvPr/>
        </p:nvCxnSpPr>
        <p:spPr>
          <a:xfrm flipV="1">
            <a:off x="2146817" y="4634311"/>
            <a:ext cx="0" cy="557015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F66E362-5F87-4C8C-8CFD-1EAAD9813A05}"/>
              </a:ext>
            </a:extLst>
          </p:cNvPr>
          <p:cNvCxnSpPr>
            <a:cxnSpLocks/>
          </p:cNvCxnSpPr>
          <p:nvPr/>
        </p:nvCxnSpPr>
        <p:spPr>
          <a:xfrm flipV="1">
            <a:off x="1914836" y="5384549"/>
            <a:ext cx="2972640" cy="1714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FEFA322-77B3-40CB-98E8-217638C305E9}"/>
              </a:ext>
            </a:extLst>
          </p:cNvPr>
          <p:cNvCxnSpPr>
            <a:cxnSpLocks/>
          </p:cNvCxnSpPr>
          <p:nvPr/>
        </p:nvCxnSpPr>
        <p:spPr>
          <a:xfrm flipV="1">
            <a:off x="1922964" y="463364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D824F0EA-75A4-4965-81C8-3C3E2E015572}"/>
              </a:ext>
            </a:extLst>
          </p:cNvPr>
          <p:cNvCxnSpPr>
            <a:cxnSpLocks/>
          </p:cNvCxnSpPr>
          <p:nvPr/>
        </p:nvCxnSpPr>
        <p:spPr>
          <a:xfrm flipV="1">
            <a:off x="2733678" y="462549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E5BE0DE0-E78C-4CA5-B9E3-359753FD6940}"/>
              </a:ext>
            </a:extLst>
          </p:cNvPr>
          <p:cNvCxnSpPr>
            <a:cxnSpLocks/>
          </p:cNvCxnSpPr>
          <p:nvPr/>
        </p:nvCxnSpPr>
        <p:spPr>
          <a:xfrm flipV="1">
            <a:off x="3595252" y="4625492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1F93009C-2603-4A0D-A0AE-E06B988A59D3}"/>
              </a:ext>
            </a:extLst>
          </p:cNvPr>
          <p:cNvCxnSpPr>
            <a:cxnSpLocks/>
          </p:cNvCxnSpPr>
          <p:nvPr/>
        </p:nvCxnSpPr>
        <p:spPr>
          <a:xfrm flipV="1">
            <a:off x="4887476" y="4604831"/>
            <a:ext cx="0" cy="78100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54E5F960-64D2-4FB5-B3E8-F93BE1A7BA0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133835" y="5401689"/>
            <a:ext cx="0" cy="43003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EF4F5C73-EA4F-4AA2-8D5D-EE7466EA9ADE}"/>
              </a:ext>
            </a:extLst>
          </p:cNvPr>
          <p:cNvCxnSpPr>
            <a:cxnSpLocks/>
            <a:endCxn id="116" idx="2"/>
          </p:cNvCxnSpPr>
          <p:nvPr/>
        </p:nvCxnSpPr>
        <p:spPr>
          <a:xfrm>
            <a:off x="4470419" y="3627277"/>
            <a:ext cx="238318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FF9FEF99-36DF-4A47-B775-BAF9CAB135FC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5423691" y="3627277"/>
            <a:ext cx="357477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FE1C31AF-897B-4B72-905C-7DDF74BA263C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6079066" y="5206120"/>
            <a:ext cx="774534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A2BEAA0-186E-425C-A8B4-FB775CB4DE23}"/>
              </a:ext>
            </a:extLst>
          </p:cNvPr>
          <p:cNvGrpSpPr/>
          <p:nvPr/>
        </p:nvGrpSpPr>
        <p:grpSpPr>
          <a:xfrm>
            <a:off x="1128964" y="1408024"/>
            <a:ext cx="7998490" cy="1474795"/>
            <a:chOff x="1128964" y="1408024"/>
            <a:chExt cx="7998490" cy="14747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692DA5-7989-46D7-A63A-A067F9136444}"/>
                </a:ext>
              </a:extLst>
            </p:cNvPr>
            <p:cNvSpPr txBox="1"/>
            <p:nvPr/>
          </p:nvSpPr>
          <p:spPr>
            <a:xfrm>
              <a:off x="6296820" y="1408024"/>
              <a:ext cx="283063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pc="-5" dirty="0">
                  <a:latin typeface="Arial"/>
                  <a:cs typeface="Arial"/>
                </a:rPr>
                <a:t>Backpropagation from </a:t>
              </a:r>
              <a:r>
                <a:rPr lang="en-US" altLang="ko-KR" spc="30" dirty="0" err="1">
                  <a:latin typeface="Arial"/>
                  <a:cs typeface="Arial"/>
                </a:rPr>
                <a:t>c</a:t>
              </a:r>
              <a:r>
                <a:rPr lang="en-US" altLang="ko-KR" spc="44" baseline="-32407" dirty="0" err="1">
                  <a:latin typeface="Arial"/>
                  <a:cs typeface="Arial"/>
                </a:rPr>
                <a:t>t</a:t>
              </a:r>
              <a:r>
                <a:rPr lang="en-US" altLang="ko-KR" spc="-142" baseline="-32407" dirty="0">
                  <a:latin typeface="Arial"/>
                  <a:cs typeface="Arial"/>
                </a:rPr>
                <a:t> </a:t>
              </a:r>
              <a:r>
                <a:rPr lang="en-US" altLang="ko-KR" spc="-5" dirty="0">
                  <a:latin typeface="Arial"/>
                  <a:cs typeface="Arial"/>
                </a:rPr>
                <a:t>to c</a:t>
              </a:r>
              <a:r>
                <a:rPr lang="en-US" altLang="ko-KR" spc="-7" baseline="-30092" dirty="0">
                  <a:latin typeface="Arial"/>
                  <a:cs typeface="Arial"/>
                </a:rPr>
                <a:t>t-1 </a:t>
              </a:r>
              <a:r>
                <a:rPr lang="en-US" altLang="ko-KR" spc="-5" dirty="0">
                  <a:latin typeface="Arial"/>
                  <a:cs typeface="Arial"/>
                </a:rPr>
                <a:t>only elementwise  </a:t>
              </a:r>
              <a:r>
                <a:rPr lang="en-US" altLang="ko-KR" dirty="0">
                  <a:latin typeface="Arial"/>
                  <a:cs typeface="Arial"/>
                </a:rPr>
                <a:t>multiplication </a:t>
              </a:r>
              <a:r>
                <a:rPr lang="en-US" altLang="ko-KR" spc="-5" dirty="0">
                  <a:latin typeface="Arial"/>
                  <a:cs typeface="Arial"/>
                </a:rPr>
                <a:t>by f, no</a:t>
              </a:r>
              <a:r>
                <a:rPr lang="en-US" altLang="ko-KR" spc="-95" dirty="0">
                  <a:latin typeface="Arial"/>
                  <a:cs typeface="Arial"/>
                </a:rPr>
                <a:t> </a:t>
              </a:r>
              <a:r>
                <a:rPr lang="en-US" altLang="ko-KR" dirty="0">
                  <a:latin typeface="Arial"/>
                  <a:cs typeface="Arial"/>
                </a:rPr>
                <a:t>matrix  multiply </a:t>
              </a:r>
              <a:r>
                <a:rPr lang="en-US" altLang="ko-KR" spc="-5" dirty="0">
                  <a:latin typeface="Arial"/>
                  <a:cs typeface="Arial"/>
                </a:rPr>
                <a:t>by</a:t>
              </a:r>
              <a:r>
                <a:rPr lang="en-US" altLang="ko-KR" spc="-20" dirty="0">
                  <a:latin typeface="Arial"/>
                  <a:cs typeface="Arial"/>
                </a:rPr>
                <a:t> </a:t>
              </a:r>
              <a:r>
                <a:rPr lang="en-US" altLang="ko-KR" dirty="0">
                  <a:latin typeface="Arial"/>
                  <a:cs typeface="Arial"/>
                </a:rPr>
                <a:t>W</a:t>
              </a:r>
            </a:p>
          </p:txBody>
        </p: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E05BA56-419C-468F-9306-833478DB1B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8964" y="2875219"/>
              <a:ext cx="655375" cy="760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743BAD32-5076-4148-8091-AF29E4F6C2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1816" y="2875219"/>
              <a:ext cx="774534" cy="2804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EDBEE895-1233-4092-B67B-252CABAD24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3827" y="2874000"/>
              <a:ext cx="357477" cy="4023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16F5DDA8-9ECB-4790-9D65-180E91ABA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7192" y="2842659"/>
              <a:ext cx="2501827" cy="4016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54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Three Types of Problems</a:t>
            </a:r>
          </a:p>
          <a:p>
            <a:pPr lvl="1"/>
            <a:r>
              <a:rPr kumimoji="1" lang="en-US" altLang="ko-KR" dirty="0"/>
              <a:t>Next Step Prediction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Classification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en-US" altLang="ko-KR" dirty="0"/>
              <a:t>Sequence Generation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898776" y="2132856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7" name="텍스트 상자 6"/>
          <p:cNvSpPr txBox="1"/>
          <p:nvPr/>
        </p:nvSpPr>
        <p:spPr>
          <a:xfrm>
            <a:off x="1866128" y="240539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8" name="텍스트 상자 7"/>
          <p:cNvSpPr txBox="1"/>
          <p:nvPr/>
        </p:nvSpPr>
        <p:spPr>
          <a:xfrm>
            <a:off x="6131024" y="24208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F</a:t>
            </a:r>
            <a:endParaRPr kumimoji="1" lang="ko-KR" altLang="en-US" dirty="0"/>
          </a:p>
        </p:txBody>
      </p:sp>
      <p:cxnSp>
        <p:nvCxnSpPr>
          <p:cNvPr id="10" name="직선 화살표 연결선 9"/>
          <p:cNvCxnSpPr>
            <a:stCxn id="7" idx="3"/>
            <a:endCxn id="6" idx="1"/>
          </p:cNvCxnSpPr>
          <p:nvPr/>
        </p:nvCxnSpPr>
        <p:spPr>
          <a:xfrm>
            <a:off x="3043053" y="259005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6" idx="3"/>
            <a:endCxn id="8" idx="1"/>
          </p:cNvCxnSpPr>
          <p:nvPr/>
        </p:nvCxnSpPr>
        <p:spPr>
          <a:xfrm>
            <a:off x="5245224" y="2590056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898776" y="3636025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15" name="텍스트 상자 14"/>
          <p:cNvSpPr txBox="1"/>
          <p:nvPr/>
        </p:nvSpPr>
        <p:spPr>
          <a:xfrm>
            <a:off x="1866128" y="390855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16" name="텍스트 상자 15"/>
          <p:cNvSpPr txBox="1"/>
          <p:nvPr/>
        </p:nvSpPr>
        <p:spPr>
          <a:xfrm>
            <a:off x="6131024" y="392405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Good/Bad</a:t>
            </a:r>
            <a:endParaRPr kumimoji="1" lang="ko-KR" altLang="en-US" dirty="0"/>
          </a:p>
        </p:txBody>
      </p:sp>
      <p:cxnSp>
        <p:nvCxnSpPr>
          <p:cNvPr id="17" name="직선 화살표 연결선 16"/>
          <p:cNvCxnSpPr>
            <a:endCxn id="18" idx="1"/>
          </p:cNvCxnSpPr>
          <p:nvPr/>
        </p:nvCxnSpPr>
        <p:spPr>
          <a:xfrm>
            <a:off x="3043053" y="4093225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8" idx="3"/>
          </p:cNvCxnSpPr>
          <p:nvPr/>
        </p:nvCxnSpPr>
        <p:spPr>
          <a:xfrm>
            <a:off x="5245224" y="4093225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898776" y="5157192"/>
            <a:ext cx="134644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Sequence</a:t>
            </a:r>
          </a:p>
          <a:p>
            <a:pPr algn="ctr"/>
            <a:r>
              <a:rPr kumimoji="1" lang="en-US" altLang="ko-KR" dirty="0"/>
              <a:t>Model</a:t>
            </a:r>
            <a:endParaRPr kumimoji="1" lang="ko-KR" altLang="en-US" dirty="0"/>
          </a:p>
        </p:txBody>
      </p:sp>
      <p:sp>
        <p:nvSpPr>
          <p:cNvPr id="20" name="텍스트 상자 19"/>
          <p:cNvSpPr txBox="1"/>
          <p:nvPr/>
        </p:nvSpPr>
        <p:spPr>
          <a:xfrm>
            <a:off x="1866128" y="542972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A B C D E</a:t>
            </a:r>
            <a:endParaRPr kumimoji="1" lang="ko-KR" altLang="en-US" dirty="0"/>
          </a:p>
        </p:txBody>
      </p:sp>
      <p:sp>
        <p:nvSpPr>
          <p:cNvPr id="21" name="텍스트 상자 20"/>
          <p:cNvSpPr txBox="1"/>
          <p:nvPr/>
        </p:nvSpPr>
        <p:spPr>
          <a:xfrm>
            <a:off x="6131024" y="544522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1 2 3 4 5 6 7</a:t>
            </a:r>
            <a:endParaRPr kumimoji="1" lang="ko-KR" altLang="en-US" dirty="0"/>
          </a:p>
        </p:txBody>
      </p:sp>
      <p:cxnSp>
        <p:nvCxnSpPr>
          <p:cNvPr id="22" name="직선 화살표 연결선 21"/>
          <p:cNvCxnSpPr>
            <a:endCxn id="23" idx="1"/>
          </p:cNvCxnSpPr>
          <p:nvPr/>
        </p:nvCxnSpPr>
        <p:spPr>
          <a:xfrm>
            <a:off x="3043053" y="5614392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3" idx="3"/>
          </p:cNvCxnSpPr>
          <p:nvPr/>
        </p:nvCxnSpPr>
        <p:spPr>
          <a:xfrm>
            <a:off x="5245224" y="5614392"/>
            <a:ext cx="885800" cy="154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13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886C6-79E9-4BE2-906B-154945E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A40E9-5843-448D-90E1-DE050E3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40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3D41E-B503-4447-B390-63958A23A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EB84A-6B1A-4E1D-8E0D-389F1B63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39" y="2468419"/>
            <a:ext cx="2592288" cy="1343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16D70-A7B4-4A19-9BB0-6C535E71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56" y="2468419"/>
            <a:ext cx="2592288" cy="134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95E5E-7B8F-4FAA-8542-FA8A5BCE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4" y="2468419"/>
            <a:ext cx="2592288" cy="134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3905-0AF1-4DF1-A8A9-E0123369F295}"/>
              </a:ext>
            </a:extLst>
          </p:cNvPr>
          <p:cNvSpPr txBox="1"/>
          <p:nvPr/>
        </p:nvSpPr>
        <p:spPr>
          <a:xfrm>
            <a:off x="251520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B85AC-B5C8-48C7-A4CB-7E6997FE8843}"/>
              </a:ext>
            </a:extLst>
          </p:cNvPr>
          <p:cNvSpPr txBox="1"/>
          <p:nvPr/>
        </p:nvSpPr>
        <p:spPr>
          <a:xfrm>
            <a:off x="84604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2AB9F9-6699-44CE-A92F-02001E109BD7}"/>
              </a:ext>
            </a:extLst>
          </p:cNvPr>
          <p:cNvSpPr txBox="1"/>
          <p:nvPr/>
        </p:nvSpPr>
        <p:spPr>
          <a:xfrm>
            <a:off x="3044452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455B-6FD8-47B5-AAC6-35024194E42C}"/>
              </a:ext>
            </a:extLst>
          </p:cNvPr>
          <p:cNvSpPr txBox="1"/>
          <p:nvPr/>
        </p:nvSpPr>
        <p:spPr>
          <a:xfrm>
            <a:off x="57023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A76C3E-5057-41DB-A769-02133F3A70FB}"/>
              </a:ext>
            </a:extLst>
          </p:cNvPr>
          <p:cNvSpPr txBox="1"/>
          <p:nvPr/>
        </p:nvSpPr>
        <p:spPr>
          <a:xfrm>
            <a:off x="251520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67B6F4-DC27-4E48-9FA4-A6FC530057A3}"/>
              </a:ext>
            </a:extLst>
          </p:cNvPr>
          <p:cNvSpPr txBox="1"/>
          <p:nvPr/>
        </p:nvSpPr>
        <p:spPr>
          <a:xfrm>
            <a:off x="8460406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17DC-E0ED-4D70-A662-AED0BD8C1ADB}"/>
              </a:ext>
            </a:extLst>
          </p:cNvPr>
          <p:cNvSpPr txBox="1"/>
          <p:nvPr/>
        </p:nvSpPr>
        <p:spPr>
          <a:xfrm>
            <a:off x="3044452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436AD-A158-40AF-98BD-1F0F6B36CEF8}"/>
              </a:ext>
            </a:extLst>
          </p:cNvPr>
          <p:cNvSpPr txBox="1"/>
          <p:nvPr/>
        </p:nvSpPr>
        <p:spPr>
          <a:xfrm>
            <a:off x="5724128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18163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886C6-79E9-4BE2-906B-154945E2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Long Short-Term Memory (LSTM)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5A40E9-5843-448D-90E1-DE050E30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41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03D41E-B503-4447-B390-63958A23AC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Gradient Flow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EB84A-6B1A-4E1D-8E0D-389F1B631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539" y="2468419"/>
            <a:ext cx="2592288" cy="1343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A16D70-A7B4-4A19-9BB0-6C535E71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656" y="2468419"/>
            <a:ext cx="2592288" cy="13437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795E5E-7B8F-4FAA-8542-FA8A5BCE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24" y="2468419"/>
            <a:ext cx="2592288" cy="1343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2E3905-0AF1-4DF1-A8A9-E0123369F295}"/>
              </a:ext>
            </a:extLst>
          </p:cNvPr>
          <p:cNvSpPr txBox="1"/>
          <p:nvPr/>
        </p:nvSpPr>
        <p:spPr>
          <a:xfrm>
            <a:off x="251520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B85AC-B5C8-48C7-A4CB-7E6997FE8843}"/>
              </a:ext>
            </a:extLst>
          </p:cNvPr>
          <p:cNvSpPr txBox="1"/>
          <p:nvPr/>
        </p:nvSpPr>
        <p:spPr>
          <a:xfrm>
            <a:off x="84604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6AEAC1-DF37-442C-89F1-92263B5E43D1}"/>
              </a:ext>
            </a:extLst>
          </p:cNvPr>
          <p:cNvCxnSpPr>
            <a:cxnSpLocks/>
          </p:cNvCxnSpPr>
          <p:nvPr/>
        </p:nvCxnSpPr>
        <p:spPr>
          <a:xfrm flipH="1">
            <a:off x="485496" y="2305058"/>
            <a:ext cx="7899212" cy="23642"/>
          </a:xfrm>
          <a:prstGeom prst="straightConnector1">
            <a:avLst/>
          </a:prstGeom>
          <a:ln w="63500">
            <a:solidFill>
              <a:srgbClr val="FF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EC1E4E2-9DDF-4E30-A9F4-0A1786D08390}"/>
              </a:ext>
            </a:extLst>
          </p:cNvPr>
          <p:cNvGrpSpPr/>
          <p:nvPr/>
        </p:nvGrpSpPr>
        <p:grpSpPr>
          <a:xfrm>
            <a:off x="611560" y="4408242"/>
            <a:ext cx="7918515" cy="1388330"/>
            <a:chOff x="159324" y="3208431"/>
            <a:chExt cx="7918515" cy="1388330"/>
          </a:xfrm>
        </p:grpSpPr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1561AD2F-D59F-4F5C-8B67-8C556BAC9798}"/>
                </a:ext>
              </a:extLst>
            </p:cNvPr>
            <p:cNvSpPr/>
            <p:nvPr/>
          </p:nvSpPr>
          <p:spPr>
            <a:xfrm>
              <a:off x="1892996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F2E05017-15B7-46E2-A320-B8D510591FE8}"/>
                </a:ext>
              </a:extLst>
            </p:cNvPr>
            <p:cNvSpPr/>
            <p:nvPr/>
          </p:nvSpPr>
          <p:spPr>
            <a:xfrm>
              <a:off x="1852646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242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2">
              <a:extLst>
                <a:ext uri="{FF2B5EF4-FFF2-40B4-BE49-F238E27FC236}">
                  <a16:creationId xmlns:a16="http://schemas.microsoft.com/office/drawing/2014/main" id="{6BEFED3B-59B9-41C8-A7F8-B3D23DAFF50B}"/>
                </a:ext>
              </a:extLst>
            </p:cNvPr>
            <p:cNvSpPr/>
            <p:nvPr/>
          </p:nvSpPr>
          <p:spPr>
            <a:xfrm>
              <a:off x="5553788" y="35953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4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3">
              <a:extLst>
                <a:ext uri="{FF2B5EF4-FFF2-40B4-BE49-F238E27FC236}">
                  <a16:creationId xmlns:a16="http://schemas.microsoft.com/office/drawing/2014/main" id="{C23B4D96-68AC-4171-B1CD-4F30BE940BD8}"/>
                </a:ext>
              </a:extLst>
            </p:cNvPr>
            <p:cNvSpPr/>
            <p:nvPr/>
          </p:nvSpPr>
          <p:spPr>
            <a:xfrm>
              <a:off x="5513439" y="35953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0AC1311E-F4A4-43E0-89B7-765A5D79024B}"/>
                </a:ext>
              </a:extLst>
            </p:cNvPr>
            <p:cNvSpPr/>
            <p:nvPr/>
          </p:nvSpPr>
          <p:spPr>
            <a:xfrm>
              <a:off x="2433155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5">
              <a:extLst>
                <a:ext uri="{FF2B5EF4-FFF2-40B4-BE49-F238E27FC236}">
                  <a16:creationId xmlns:a16="http://schemas.microsoft.com/office/drawing/2014/main" id="{D4E97BD4-C4B3-40DA-A026-A99B433AB105}"/>
                </a:ext>
              </a:extLst>
            </p:cNvPr>
            <p:cNvSpPr/>
            <p:nvPr/>
          </p:nvSpPr>
          <p:spPr>
            <a:xfrm>
              <a:off x="2392805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6C5CC4A7-E9AD-4DDE-B4E6-E771984BC52A}"/>
                </a:ext>
              </a:extLst>
            </p:cNvPr>
            <p:cNvSpPr/>
            <p:nvPr/>
          </p:nvSpPr>
          <p:spPr>
            <a:xfrm>
              <a:off x="2010916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FBE4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7">
              <a:extLst>
                <a:ext uri="{FF2B5EF4-FFF2-40B4-BE49-F238E27FC236}">
                  <a16:creationId xmlns:a16="http://schemas.microsoft.com/office/drawing/2014/main" id="{8AB06E3D-ECF8-43BA-9911-46BBA60C6F65}"/>
                </a:ext>
              </a:extLst>
            </p:cNvPr>
            <p:cNvSpPr/>
            <p:nvPr/>
          </p:nvSpPr>
          <p:spPr>
            <a:xfrm>
              <a:off x="1970565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A5210DA-B3A7-40E5-8CF1-8606A811DFA3}"/>
                </a:ext>
              </a:extLst>
            </p:cNvPr>
            <p:cNvSpPr/>
            <p:nvPr/>
          </p:nvSpPr>
          <p:spPr>
            <a:xfrm>
              <a:off x="5435864" y="35902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E9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9">
              <a:extLst>
                <a:ext uri="{FF2B5EF4-FFF2-40B4-BE49-F238E27FC236}">
                  <a16:creationId xmlns:a16="http://schemas.microsoft.com/office/drawing/2014/main" id="{CC6E44B9-7F70-49E3-B364-D76BA0DA2131}"/>
                </a:ext>
              </a:extLst>
            </p:cNvPr>
            <p:cNvSpPr/>
            <p:nvPr/>
          </p:nvSpPr>
          <p:spPr>
            <a:xfrm>
              <a:off x="5395514" y="35902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0">
              <a:extLst>
                <a:ext uri="{FF2B5EF4-FFF2-40B4-BE49-F238E27FC236}">
                  <a16:creationId xmlns:a16="http://schemas.microsoft.com/office/drawing/2014/main" id="{B8A9196A-48C0-4E65-BE7E-E4470A8A69CD}"/>
                </a:ext>
              </a:extLst>
            </p:cNvPr>
            <p:cNvSpPr/>
            <p:nvPr/>
          </p:nvSpPr>
          <p:spPr>
            <a:xfrm>
              <a:off x="2128498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1">
              <a:extLst>
                <a:ext uri="{FF2B5EF4-FFF2-40B4-BE49-F238E27FC236}">
                  <a16:creationId xmlns:a16="http://schemas.microsoft.com/office/drawing/2014/main" id="{15AF9B8C-4567-4740-B02C-2106A5CB3AE2}"/>
                </a:ext>
              </a:extLst>
            </p:cNvPr>
            <p:cNvSpPr/>
            <p:nvPr/>
          </p:nvSpPr>
          <p:spPr>
            <a:xfrm>
              <a:off x="2088148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2">
              <a:extLst>
                <a:ext uri="{FF2B5EF4-FFF2-40B4-BE49-F238E27FC236}">
                  <a16:creationId xmlns:a16="http://schemas.microsoft.com/office/drawing/2014/main" id="{EAFDB959-1239-455D-B34E-5C00BF146FB5}"/>
                </a:ext>
              </a:extLst>
            </p:cNvPr>
            <p:cNvSpPr/>
            <p:nvPr/>
          </p:nvSpPr>
          <p:spPr>
            <a:xfrm>
              <a:off x="2319272" y="359174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4AEF8C21-417A-4587-A251-7EE074A6406E}"/>
                </a:ext>
              </a:extLst>
            </p:cNvPr>
            <p:cNvSpPr/>
            <p:nvPr/>
          </p:nvSpPr>
          <p:spPr>
            <a:xfrm>
              <a:off x="2278922" y="359174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852C9C95-E59B-418D-A934-549F6CB3DBDA}"/>
                </a:ext>
              </a:extLst>
            </p:cNvPr>
            <p:cNvSpPr/>
            <p:nvPr/>
          </p:nvSpPr>
          <p:spPr>
            <a:xfrm>
              <a:off x="2359622" y="409244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5">
              <a:extLst>
                <a:ext uri="{FF2B5EF4-FFF2-40B4-BE49-F238E27FC236}">
                  <a16:creationId xmlns:a16="http://schemas.microsoft.com/office/drawing/2014/main" id="{756771A9-CF56-43B9-AAFF-508AF5CAEF5E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6">
              <a:extLst>
                <a:ext uri="{FF2B5EF4-FFF2-40B4-BE49-F238E27FC236}">
                  <a16:creationId xmlns:a16="http://schemas.microsoft.com/office/drawing/2014/main" id="{2B677256-B642-4A16-978C-D694B72ECFCD}"/>
                </a:ext>
              </a:extLst>
            </p:cNvPr>
            <p:cNvSpPr/>
            <p:nvPr/>
          </p:nvSpPr>
          <p:spPr>
            <a:xfrm>
              <a:off x="2205445" y="40691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1" y="1838"/>
                  </a:lnTo>
                  <a:lnTo>
                    <a:pt x="31496" y="6853"/>
                  </a:lnTo>
                  <a:lnTo>
                    <a:pt x="35450" y="14290"/>
                  </a:lnTo>
                  <a:lnTo>
                    <a:pt x="36899" y="23399"/>
                  </a:lnTo>
                  <a:lnTo>
                    <a:pt x="35450" y="32508"/>
                  </a:lnTo>
                  <a:lnTo>
                    <a:pt x="31496" y="39946"/>
                  </a:lnTo>
                  <a:lnTo>
                    <a:pt x="25631" y="44961"/>
                  </a:lnTo>
                  <a:lnTo>
                    <a:pt x="18449" y="46799"/>
                  </a:lnTo>
                  <a:lnTo>
                    <a:pt x="11268" y="44961"/>
                  </a:lnTo>
                  <a:lnTo>
                    <a:pt x="5403" y="39946"/>
                  </a:lnTo>
                  <a:lnTo>
                    <a:pt x="1449" y="32508"/>
                  </a:lnTo>
                  <a:lnTo>
                    <a:pt x="0" y="23399"/>
                  </a:lnTo>
                  <a:lnTo>
                    <a:pt x="1449" y="14290"/>
                  </a:lnTo>
                  <a:lnTo>
                    <a:pt x="5403" y="6853"/>
                  </a:lnTo>
                  <a:lnTo>
                    <a:pt x="11268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7">
              <a:extLst>
                <a:ext uri="{FF2B5EF4-FFF2-40B4-BE49-F238E27FC236}">
                  <a16:creationId xmlns:a16="http://schemas.microsoft.com/office/drawing/2014/main" id="{E8920EC0-4D76-4531-82DE-518DDB32DDF2}"/>
                </a:ext>
              </a:extLst>
            </p:cNvPr>
            <p:cNvSpPr/>
            <p:nvPr/>
          </p:nvSpPr>
          <p:spPr>
            <a:xfrm>
              <a:off x="2168848" y="40924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8">
              <a:extLst>
                <a:ext uri="{FF2B5EF4-FFF2-40B4-BE49-F238E27FC236}">
                  <a16:creationId xmlns:a16="http://schemas.microsoft.com/office/drawing/2014/main" id="{FFD1702B-DBE2-4DE0-AEA4-2E356F7FC8A4}"/>
                </a:ext>
              </a:extLst>
            </p:cNvPr>
            <p:cNvSpPr/>
            <p:nvPr/>
          </p:nvSpPr>
          <p:spPr>
            <a:xfrm>
              <a:off x="2242345" y="40925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30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9">
              <a:extLst>
                <a:ext uri="{FF2B5EF4-FFF2-40B4-BE49-F238E27FC236}">
                  <a16:creationId xmlns:a16="http://schemas.microsoft.com/office/drawing/2014/main" id="{BF791496-8D14-4552-BC92-9E04E81980BC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0">
              <a:extLst>
                <a:ext uri="{FF2B5EF4-FFF2-40B4-BE49-F238E27FC236}">
                  <a16:creationId xmlns:a16="http://schemas.microsoft.com/office/drawing/2014/main" id="{00349283-9DA2-44CF-97C8-0AE457806B2A}"/>
                </a:ext>
              </a:extLst>
            </p:cNvPr>
            <p:cNvSpPr/>
            <p:nvPr/>
          </p:nvSpPr>
          <p:spPr>
            <a:xfrm>
              <a:off x="2504619" y="40691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1">
              <a:extLst>
                <a:ext uri="{FF2B5EF4-FFF2-40B4-BE49-F238E27FC236}">
                  <a16:creationId xmlns:a16="http://schemas.microsoft.com/office/drawing/2014/main" id="{821605F8-1399-47F4-B5BF-A87060558CF6}"/>
                </a:ext>
              </a:extLst>
            </p:cNvPr>
            <p:cNvSpPr/>
            <p:nvPr/>
          </p:nvSpPr>
          <p:spPr>
            <a:xfrm>
              <a:off x="2473505" y="4092441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8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2">
              <a:extLst>
                <a:ext uri="{FF2B5EF4-FFF2-40B4-BE49-F238E27FC236}">
                  <a16:creationId xmlns:a16="http://schemas.microsoft.com/office/drawing/2014/main" id="{551B2300-A8A2-4C17-8632-AF89A12397EF}"/>
                </a:ext>
              </a:extLst>
            </p:cNvPr>
            <p:cNvSpPr/>
            <p:nvPr/>
          </p:nvSpPr>
          <p:spPr>
            <a:xfrm>
              <a:off x="2223960" y="3395668"/>
              <a:ext cx="299720" cy="721360"/>
            </a:xfrm>
            <a:custGeom>
              <a:avLst/>
              <a:gdLst/>
              <a:ahLst/>
              <a:cxnLst/>
              <a:rect l="l" t="t" r="r" b="b"/>
              <a:pathLst>
                <a:path w="299719" h="721360">
                  <a:moveTo>
                    <a:pt x="299109" y="720248"/>
                  </a:moveTo>
                  <a:lnTo>
                    <a:pt x="298251" y="652812"/>
                  </a:lnTo>
                  <a:lnTo>
                    <a:pt x="295749" y="585902"/>
                  </a:lnTo>
                  <a:lnTo>
                    <a:pt x="291714" y="520046"/>
                  </a:lnTo>
                  <a:lnTo>
                    <a:pt x="286255" y="455771"/>
                  </a:lnTo>
                  <a:lnTo>
                    <a:pt x="279482" y="393607"/>
                  </a:lnTo>
                  <a:lnTo>
                    <a:pt x="271503" y="334079"/>
                  </a:lnTo>
                  <a:lnTo>
                    <a:pt x="262429" y="277718"/>
                  </a:lnTo>
                  <a:lnTo>
                    <a:pt x="252370" y="225049"/>
                  </a:lnTo>
                  <a:lnTo>
                    <a:pt x="241434" y="176602"/>
                  </a:lnTo>
                  <a:lnTo>
                    <a:pt x="229731" y="132903"/>
                  </a:lnTo>
                  <a:lnTo>
                    <a:pt x="217371" y="94481"/>
                  </a:lnTo>
                  <a:lnTo>
                    <a:pt x="191118" y="35580"/>
                  </a:lnTo>
                  <a:lnTo>
                    <a:pt x="163551" y="4119"/>
                  </a:lnTo>
                  <a:lnTo>
                    <a:pt x="149549" y="0"/>
                  </a:lnTo>
                  <a:lnTo>
                    <a:pt x="135547" y="4148"/>
                  </a:lnTo>
                  <a:lnTo>
                    <a:pt x="107981" y="35665"/>
                  </a:lnTo>
                  <a:lnTo>
                    <a:pt x="81730" y="94627"/>
                  </a:lnTo>
                  <a:lnTo>
                    <a:pt x="69371" y="133080"/>
                  </a:lnTo>
                  <a:lnTo>
                    <a:pt x="57669" y="176811"/>
                  </a:lnTo>
                  <a:lnTo>
                    <a:pt x="46734" y="225293"/>
                  </a:lnTo>
                  <a:lnTo>
                    <a:pt x="36675" y="277997"/>
                  </a:lnTo>
                  <a:lnTo>
                    <a:pt x="27602" y="334397"/>
                  </a:lnTo>
                  <a:lnTo>
                    <a:pt x="19624" y="393965"/>
                  </a:lnTo>
                  <a:lnTo>
                    <a:pt x="12851" y="456172"/>
                  </a:lnTo>
                  <a:lnTo>
                    <a:pt x="7393" y="520492"/>
                  </a:lnTo>
                  <a:lnTo>
                    <a:pt x="3359" y="586396"/>
                  </a:lnTo>
                  <a:lnTo>
                    <a:pt x="858" y="653357"/>
                  </a:lnTo>
                  <a:lnTo>
                    <a:pt x="0" y="7208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3">
              <a:extLst>
                <a:ext uri="{FF2B5EF4-FFF2-40B4-BE49-F238E27FC236}">
                  <a16:creationId xmlns:a16="http://schemas.microsoft.com/office/drawing/2014/main" id="{0D748ADF-0612-458B-87F5-47F3C1D4DFB7}"/>
                </a:ext>
              </a:extLst>
            </p:cNvPr>
            <p:cNvSpPr/>
            <p:nvPr/>
          </p:nvSpPr>
          <p:spPr>
            <a:xfrm>
              <a:off x="27294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4">
              <a:extLst>
                <a:ext uri="{FF2B5EF4-FFF2-40B4-BE49-F238E27FC236}">
                  <a16:creationId xmlns:a16="http://schemas.microsoft.com/office/drawing/2014/main" id="{F1EE27C7-5159-44CB-9C8B-35AD16371248}"/>
                </a:ext>
              </a:extLst>
            </p:cNvPr>
            <p:cNvSpPr/>
            <p:nvPr/>
          </p:nvSpPr>
          <p:spPr>
            <a:xfrm>
              <a:off x="26891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5">
              <a:extLst>
                <a:ext uri="{FF2B5EF4-FFF2-40B4-BE49-F238E27FC236}">
                  <a16:creationId xmlns:a16="http://schemas.microsoft.com/office/drawing/2014/main" id="{17171B30-C8E4-4DCD-A4BA-3FDB0C1CE27E}"/>
                </a:ext>
              </a:extLst>
            </p:cNvPr>
            <p:cNvSpPr/>
            <p:nvPr/>
          </p:nvSpPr>
          <p:spPr>
            <a:xfrm>
              <a:off x="2615594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6">
              <a:extLst>
                <a:ext uri="{FF2B5EF4-FFF2-40B4-BE49-F238E27FC236}">
                  <a16:creationId xmlns:a16="http://schemas.microsoft.com/office/drawing/2014/main" id="{029F961E-2B38-4DF4-96C7-25D4F6A7BB6F}"/>
                </a:ext>
              </a:extLst>
            </p:cNvPr>
            <p:cNvSpPr/>
            <p:nvPr/>
          </p:nvSpPr>
          <p:spPr>
            <a:xfrm>
              <a:off x="257524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7">
              <a:extLst>
                <a:ext uri="{FF2B5EF4-FFF2-40B4-BE49-F238E27FC236}">
                  <a16:creationId xmlns:a16="http://schemas.microsoft.com/office/drawing/2014/main" id="{28AAFEB4-B096-48A6-86BF-85A74C49C139}"/>
                </a:ext>
              </a:extLst>
            </p:cNvPr>
            <p:cNvSpPr/>
            <p:nvPr/>
          </p:nvSpPr>
          <p:spPr>
            <a:xfrm>
              <a:off x="2655944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8">
              <a:extLst>
                <a:ext uri="{FF2B5EF4-FFF2-40B4-BE49-F238E27FC236}">
                  <a16:creationId xmlns:a16="http://schemas.microsoft.com/office/drawing/2014/main" id="{93906609-700F-4DE5-863D-B65CB0CD8F6A}"/>
                </a:ext>
              </a:extLst>
            </p:cNvPr>
            <p:cNvSpPr/>
            <p:nvPr/>
          </p:nvSpPr>
          <p:spPr>
            <a:xfrm>
              <a:off x="2541519" y="40904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5" h="2539">
                  <a:moveTo>
                    <a:pt x="0" y="20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39">
              <a:extLst>
                <a:ext uri="{FF2B5EF4-FFF2-40B4-BE49-F238E27FC236}">
                  <a16:creationId xmlns:a16="http://schemas.microsoft.com/office/drawing/2014/main" id="{E49B1011-406F-46D1-BBBD-52A9F92B228D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0">
              <a:extLst>
                <a:ext uri="{FF2B5EF4-FFF2-40B4-BE49-F238E27FC236}">
                  <a16:creationId xmlns:a16="http://schemas.microsoft.com/office/drawing/2014/main" id="{29B37E76-BF15-451B-B0BE-DDDFA001C5CB}"/>
                </a:ext>
              </a:extLst>
            </p:cNvPr>
            <p:cNvSpPr/>
            <p:nvPr/>
          </p:nvSpPr>
          <p:spPr>
            <a:xfrm>
              <a:off x="2805219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1">
              <a:extLst>
                <a:ext uri="{FF2B5EF4-FFF2-40B4-BE49-F238E27FC236}">
                  <a16:creationId xmlns:a16="http://schemas.microsoft.com/office/drawing/2014/main" id="{996F201B-6CDF-4C71-ABED-E43EF0CD7089}"/>
                </a:ext>
              </a:extLst>
            </p:cNvPr>
            <p:cNvSpPr/>
            <p:nvPr/>
          </p:nvSpPr>
          <p:spPr>
            <a:xfrm>
              <a:off x="2769844" y="4090366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0" y="0"/>
                  </a:moveTo>
                  <a:lnTo>
                    <a:pt x="353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2">
              <a:extLst>
                <a:ext uri="{FF2B5EF4-FFF2-40B4-BE49-F238E27FC236}">
                  <a16:creationId xmlns:a16="http://schemas.microsoft.com/office/drawing/2014/main" id="{9FC5A7A7-B0A3-42D7-BC6A-62A69A41B60F}"/>
                </a:ext>
              </a:extLst>
            </p:cNvPr>
            <p:cNvSpPr/>
            <p:nvPr/>
          </p:nvSpPr>
          <p:spPr>
            <a:xfrm>
              <a:off x="2842119" y="40909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3">
              <a:extLst>
                <a:ext uri="{FF2B5EF4-FFF2-40B4-BE49-F238E27FC236}">
                  <a16:creationId xmlns:a16="http://schemas.microsoft.com/office/drawing/2014/main" id="{2F993B24-B3E1-4E27-BEED-7626E576D18D}"/>
                </a:ext>
              </a:extLst>
            </p:cNvPr>
            <p:cNvSpPr/>
            <p:nvPr/>
          </p:nvSpPr>
          <p:spPr>
            <a:xfrm>
              <a:off x="2523069" y="3360918"/>
              <a:ext cx="300990" cy="755015"/>
            </a:xfrm>
            <a:custGeom>
              <a:avLst/>
              <a:gdLst/>
              <a:ahLst/>
              <a:cxnLst/>
              <a:rect l="l" t="t" r="r" b="b"/>
              <a:pathLst>
                <a:path w="300989" h="755014">
                  <a:moveTo>
                    <a:pt x="0" y="754998"/>
                  </a:moveTo>
                  <a:lnTo>
                    <a:pt x="862" y="684311"/>
                  </a:lnTo>
                  <a:lnTo>
                    <a:pt x="3375" y="614180"/>
                  </a:lnTo>
                  <a:lnTo>
                    <a:pt x="7430" y="545158"/>
                  </a:lnTo>
                  <a:lnTo>
                    <a:pt x="12916" y="477797"/>
                  </a:lnTo>
                  <a:lnTo>
                    <a:pt x="19723" y="412648"/>
                  </a:lnTo>
                  <a:lnTo>
                    <a:pt x="27740" y="350265"/>
                  </a:lnTo>
                  <a:lnTo>
                    <a:pt x="36859" y="291199"/>
                  </a:lnTo>
                  <a:lnTo>
                    <a:pt x="46968" y="236002"/>
                  </a:lnTo>
                  <a:lnTo>
                    <a:pt x="57958" y="185227"/>
                  </a:lnTo>
                  <a:lnTo>
                    <a:pt x="69719" y="139427"/>
                  </a:lnTo>
                  <a:lnTo>
                    <a:pt x="82140" y="99152"/>
                  </a:lnTo>
                  <a:lnTo>
                    <a:pt x="108523" y="37390"/>
                  </a:lnTo>
                  <a:lnTo>
                    <a:pt x="136227" y="4360"/>
                  </a:lnTo>
                  <a:lnTo>
                    <a:pt x="150299" y="0"/>
                  </a:lnTo>
                  <a:lnTo>
                    <a:pt x="164371" y="4294"/>
                  </a:lnTo>
                  <a:lnTo>
                    <a:pt x="192076" y="37186"/>
                  </a:lnTo>
                  <a:lnTo>
                    <a:pt x="218459" y="98800"/>
                  </a:lnTo>
                  <a:lnTo>
                    <a:pt x="230880" y="138996"/>
                  </a:lnTo>
                  <a:lnTo>
                    <a:pt x="242640" y="184714"/>
                  </a:lnTo>
                  <a:lnTo>
                    <a:pt x="253630" y="235402"/>
                  </a:lnTo>
                  <a:lnTo>
                    <a:pt x="263740" y="290507"/>
                  </a:lnTo>
                  <a:lnTo>
                    <a:pt x="272858" y="349477"/>
                  </a:lnTo>
                  <a:lnTo>
                    <a:pt x="280876" y="411758"/>
                  </a:lnTo>
                  <a:lnTo>
                    <a:pt x="287683" y="476798"/>
                  </a:lnTo>
                  <a:lnTo>
                    <a:pt x="293168" y="544045"/>
                  </a:lnTo>
                  <a:lnTo>
                    <a:pt x="297223" y="612946"/>
                  </a:lnTo>
                  <a:lnTo>
                    <a:pt x="299737" y="682948"/>
                  </a:lnTo>
                  <a:lnTo>
                    <a:pt x="300599" y="75349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4">
              <a:extLst>
                <a:ext uri="{FF2B5EF4-FFF2-40B4-BE49-F238E27FC236}">
                  <a16:creationId xmlns:a16="http://schemas.microsoft.com/office/drawing/2014/main" id="{1A7C1DE9-4772-44D4-9FDF-472FD730BF6D}"/>
                </a:ext>
              </a:extLst>
            </p:cNvPr>
            <p:cNvSpPr/>
            <p:nvPr/>
          </p:nvSpPr>
          <p:spPr>
            <a:xfrm>
              <a:off x="3030143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5">
              <a:extLst>
                <a:ext uri="{FF2B5EF4-FFF2-40B4-BE49-F238E27FC236}">
                  <a16:creationId xmlns:a16="http://schemas.microsoft.com/office/drawing/2014/main" id="{B33BDF8E-40A1-4C7C-B11D-C28281659DC3}"/>
                </a:ext>
              </a:extLst>
            </p:cNvPr>
            <p:cNvSpPr/>
            <p:nvPr/>
          </p:nvSpPr>
          <p:spPr>
            <a:xfrm>
              <a:off x="2989794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6">
              <a:extLst>
                <a:ext uri="{FF2B5EF4-FFF2-40B4-BE49-F238E27FC236}">
                  <a16:creationId xmlns:a16="http://schemas.microsoft.com/office/drawing/2014/main" id="{F84965C5-0419-4B45-B9CC-C1A31731A641}"/>
                </a:ext>
              </a:extLst>
            </p:cNvPr>
            <p:cNvSpPr/>
            <p:nvPr/>
          </p:nvSpPr>
          <p:spPr>
            <a:xfrm>
              <a:off x="2916269" y="35896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E9D1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47">
              <a:extLst>
                <a:ext uri="{FF2B5EF4-FFF2-40B4-BE49-F238E27FC236}">
                  <a16:creationId xmlns:a16="http://schemas.microsoft.com/office/drawing/2014/main" id="{6C160D29-2A98-4B68-91FC-E7D2F8E4BE6B}"/>
                </a:ext>
              </a:extLst>
            </p:cNvPr>
            <p:cNvSpPr/>
            <p:nvPr/>
          </p:nvSpPr>
          <p:spPr>
            <a:xfrm>
              <a:off x="2875919" y="35896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80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48">
              <a:extLst>
                <a:ext uri="{FF2B5EF4-FFF2-40B4-BE49-F238E27FC236}">
                  <a16:creationId xmlns:a16="http://schemas.microsoft.com/office/drawing/2014/main" id="{1B24A0A5-76FC-4493-AC0F-9CAC8F2D2C87}"/>
                </a:ext>
              </a:extLst>
            </p:cNvPr>
            <p:cNvSpPr/>
            <p:nvPr/>
          </p:nvSpPr>
          <p:spPr>
            <a:xfrm>
              <a:off x="2956618" y="40903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9">
              <a:extLst>
                <a:ext uri="{FF2B5EF4-FFF2-40B4-BE49-F238E27FC236}">
                  <a16:creationId xmlns:a16="http://schemas.microsoft.com/office/drawing/2014/main" id="{57DEDFE2-951E-4A42-A8FE-8AC2B8702BA5}"/>
                </a:ext>
              </a:extLst>
            </p:cNvPr>
            <p:cNvSpPr/>
            <p:nvPr/>
          </p:nvSpPr>
          <p:spPr>
            <a:xfrm>
              <a:off x="2842119" y="40903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0" y="5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0">
              <a:extLst>
                <a:ext uri="{FF2B5EF4-FFF2-40B4-BE49-F238E27FC236}">
                  <a16:creationId xmlns:a16="http://schemas.microsoft.com/office/drawing/2014/main" id="{06174A9D-6D9F-4B65-8C99-020107F0204A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1">
              <a:extLst>
                <a:ext uri="{FF2B5EF4-FFF2-40B4-BE49-F238E27FC236}">
                  <a16:creationId xmlns:a16="http://schemas.microsoft.com/office/drawing/2014/main" id="{7FC57208-AE3F-4AF0-B63A-6C754998D6F9}"/>
                </a:ext>
              </a:extLst>
            </p:cNvPr>
            <p:cNvSpPr/>
            <p:nvPr/>
          </p:nvSpPr>
          <p:spPr>
            <a:xfrm>
              <a:off x="3101718" y="40675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2">
              <a:extLst>
                <a:ext uri="{FF2B5EF4-FFF2-40B4-BE49-F238E27FC236}">
                  <a16:creationId xmlns:a16="http://schemas.microsoft.com/office/drawing/2014/main" id="{ABFE3E3C-0497-4F03-BB52-BF8131103502}"/>
                </a:ext>
              </a:extLst>
            </p:cNvPr>
            <p:cNvSpPr/>
            <p:nvPr/>
          </p:nvSpPr>
          <p:spPr>
            <a:xfrm>
              <a:off x="3070493" y="4090366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0" y="0"/>
                  </a:moveTo>
                  <a:lnTo>
                    <a:pt x="311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3">
              <a:extLst>
                <a:ext uri="{FF2B5EF4-FFF2-40B4-BE49-F238E27FC236}">
                  <a16:creationId xmlns:a16="http://schemas.microsoft.com/office/drawing/2014/main" id="{18D563C1-7B23-4F36-84BB-9C597C88A888}"/>
                </a:ext>
              </a:extLst>
            </p:cNvPr>
            <p:cNvSpPr/>
            <p:nvPr/>
          </p:nvSpPr>
          <p:spPr>
            <a:xfrm>
              <a:off x="2823669" y="3372493"/>
              <a:ext cx="296545" cy="742950"/>
            </a:xfrm>
            <a:custGeom>
              <a:avLst/>
              <a:gdLst/>
              <a:ahLst/>
              <a:cxnLst/>
              <a:rect l="l" t="t" r="r" b="b"/>
              <a:pathLst>
                <a:path w="296544" h="742950">
                  <a:moveTo>
                    <a:pt x="0" y="741823"/>
                  </a:moveTo>
                  <a:lnTo>
                    <a:pt x="850" y="672365"/>
                  </a:lnTo>
                  <a:lnTo>
                    <a:pt x="3328" y="603449"/>
                  </a:lnTo>
                  <a:lnTo>
                    <a:pt x="7326" y="535619"/>
                  </a:lnTo>
                  <a:lnTo>
                    <a:pt x="12735" y="469419"/>
                  </a:lnTo>
                  <a:lnTo>
                    <a:pt x="19447" y="405392"/>
                  </a:lnTo>
                  <a:lnTo>
                    <a:pt x="27353" y="344082"/>
                  </a:lnTo>
                  <a:lnTo>
                    <a:pt x="36344" y="286032"/>
                  </a:lnTo>
                  <a:lnTo>
                    <a:pt x="46312" y="231787"/>
                  </a:lnTo>
                  <a:lnTo>
                    <a:pt x="57148" y="181889"/>
                  </a:lnTo>
                  <a:lnTo>
                    <a:pt x="68744" y="136882"/>
                  </a:lnTo>
                  <a:lnTo>
                    <a:pt x="80992" y="97310"/>
                  </a:lnTo>
                  <a:lnTo>
                    <a:pt x="107006" y="36645"/>
                  </a:lnTo>
                  <a:lnTo>
                    <a:pt x="134324" y="4243"/>
                  </a:lnTo>
                  <a:lnTo>
                    <a:pt x="148199" y="0"/>
                  </a:lnTo>
                  <a:lnTo>
                    <a:pt x="162075" y="4271"/>
                  </a:lnTo>
                  <a:lnTo>
                    <a:pt x="189392" y="36731"/>
                  </a:lnTo>
                  <a:lnTo>
                    <a:pt x="215406" y="97455"/>
                  </a:lnTo>
                  <a:lnTo>
                    <a:pt x="227654" y="137059"/>
                  </a:lnTo>
                  <a:lnTo>
                    <a:pt x="239250" y="182098"/>
                  </a:lnTo>
                  <a:lnTo>
                    <a:pt x="250086" y="232030"/>
                  </a:lnTo>
                  <a:lnTo>
                    <a:pt x="260055" y="286312"/>
                  </a:lnTo>
                  <a:lnTo>
                    <a:pt x="269046" y="344400"/>
                  </a:lnTo>
                  <a:lnTo>
                    <a:pt x="276951" y="405750"/>
                  </a:lnTo>
                  <a:lnTo>
                    <a:pt x="283663" y="469820"/>
                  </a:lnTo>
                  <a:lnTo>
                    <a:pt x="289072" y="536065"/>
                  </a:lnTo>
                  <a:lnTo>
                    <a:pt x="293070" y="603943"/>
                  </a:lnTo>
                  <a:lnTo>
                    <a:pt x="295549" y="672910"/>
                  </a:lnTo>
                  <a:lnTo>
                    <a:pt x="296399" y="742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4">
              <a:extLst>
                <a:ext uri="{FF2B5EF4-FFF2-40B4-BE49-F238E27FC236}">
                  <a16:creationId xmlns:a16="http://schemas.microsoft.com/office/drawing/2014/main" id="{7FA2E2A6-C650-4207-AC3D-FFE56341FD30}"/>
                </a:ext>
              </a:extLst>
            </p:cNvPr>
            <p:cNvSpPr/>
            <p:nvPr/>
          </p:nvSpPr>
          <p:spPr>
            <a:xfrm>
              <a:off x="3329643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5">
              <a:extLst>
                <a:ext uri="{FF2B5EF4-FFF2-40B4-BE49-F238E27FC236}">
                  <a16:creationId xmlns:a16="http://schemas.microsoft.com/office/drawing/2014/main" id="{7C37FDBB-F551-4741-BD97-FC636D93AD67}"/>
                </a:ext>
              </a:extLst>
            </p:cNvPr>
            <p:cNvSpPr/>
            <p:nvPr/>
          </p:nvSpPr>
          <p:spPr>
            <a:xfrm>
              <a:off x="3289293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6">
              <a:extLst>
                <a:ext uri="{FF2B5EF4-FFF2-40B4-BE49-F238E27FC236}">
                  <a16:creationId xmlns:a16="http://schemas.microsoft.com/office/drawing/2014/main" id="{9656AAE7-001A-4CAE-80FF-57542C5B01BF}"/>
                </a:ext>
              </a:extLst>
            </p:cNvPr>
            <p:cNvSpPr/>
            <p:nvPr/>
          </p:nvSpPr>
          <p:spPr>
            <a:xfrm>
              <a:off x="3215768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7">
              <a:extLst>
                <a:ext uri="{FF2B5EF4-FFF2-40B4-BE49-F238E27FC236}">
                  <a16:creationId xmlns:a16="http://schemas.microsoft.com/office/drawing/2014/main" id="{33456B3C-AC6A-405B-8947-1E6F9801364A}"/>
                </a:ext>
              </a:extLst>
            </p:cNvPr>
            <p:cNvSpPr/>
            <p:nvPr/>
          </p:nvSpPr>
          <p:spPr>
            <a:xfrm>
              <a:off x="3175418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181A0C47-3C5B-476F-8856-B43BE7F10FD2}"/>
                </a:ext>
              </a:extLst>
            </p:cNvPr>
            <p:cNvSpPr/>
            <p:nvPr/>
          </p:nvSpPr>
          <p:spPr>
            <a:xfrm>
              <a:off x="3256118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C099BDC9-34F2-420E-8FB8-09648E4F5C3E}"/>
                </a:ext>
              </a:extLst>
            </p:cNvPr>
            <p:cNvSpPr/>
            <p:nvPr/>
          </p:nvSpPr>
          <p:spPr>
            <a:xfrm>
              <a:off x="3138618" y="4090916"/>
              <a:ext cx="37465" cy="635"/>
            </a:xfrm>
            <a:custGeom>
              <a:avLst/>
              <a:gdLst/>
              <a:ahLst/>
              <a:cxnLst/>
              <a:rect l="l" t="t" r="r" b="b"/>
              <a:pathLst>
                <a:path w="37464" h="635">
                  <a:moveTo>
                    <a:pt x="0" y="0"/>
                  </a:moveTo>
                  <a:lnTo>
                    <a:pt x="36899" y="5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2569E475-55E0-4CA4-9838-C73DAE58712E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30AE54DB-4CA4-451E-A29B-A6F858062F3F}"/>
                </a:ext>
              </a:extLst>
            </p:cNvPr>
            <p:cNvSpPr/>
            <p:nvPr/>
          </p:nvSpPr>
          <p:spPr>
            <a:xfrm>
              <a:off x="3401093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2">
              <a:extLst>
                <a:ext uri="{FF2B5EF4-FFF2-40B4-BE49-F238E27FC236}">
                  <a16:creationId xmlns:a16="http://schemas.microsoft.com/office/drawing/2014/main" id="{51C3C39A-2730-41E5-9199-8959AE0A94A3}"/>
                </a:ext>
              </a:extLst>
            </p:cNvPr>
            <p:cNvSpPr/>
            <p:nvPr/>
          </p:nvSpPr>
          <p:spPr>
            <a:xfrm>
              <a:off x="3369993" y="4091391"/>
              <a:ext cx="31750" cy="635"/>
            </a:xfrm>
            <a:custGeom>
              <a:avLst/>
              <a:gdLst/>
              <a:ahLst/>
              <a:cxnLst/>
              <a:rect l="l" t="t" r="r" b="b"/>
              <a:pathLst>
                <a:path w="31750" h="635">
                  <a:moveTo>
                    <a:pt x="-4762" y="149"/>
                  </a:moveTo>
                  <a:lnTo>
                    <a:pt x="359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3">
              <a:extLst>
                <a:ext uri="{FF2B5EF4-FFF2-40B4-BE49-F238E27FC236}">
                  <a16:creationId xmlns:a16="http://schemas.microsoft.com/office/drawing/2014/main" id="{27D249B5-844B-4DF7-8FEB-4DB581074E27}"/>
                </a:ext>
              </a:extLst>
            </p:cNvPr>
            <p:cNvSpPr/>
            <p:nvPr/>
          </p:nvSpPr>
          <p:spPr>
            <a:xfrm>
              <a:off x="3120143" y="3372493"/>
              <a:ext cx="299720" cy="742950"/>
            </a:xfrm>
            <a:custGeom>
              <a:avLst/>
              <a:gdLst/>
              <a:ahLst/>
              <a:cxnLst/>
              <a:rect l="l" t="t" r="r" b="b"/>
              <a:pathLst>
                <a:path w="299720" h="742950">
                  <a:moveTo>
                    <a:pt x="299399" y="742623"/>
                  </a:moveTo>
                  <a:lnTo>
                    <a:pt x="298540" y="673096"/>
                  </a:lnTo>
                  <a:lnTo>
                    <a:pt x="296037" y="604115"/>
                  </a:lnTo>
                  <a:lnTo>
                    <a:pt x="291998" y="536223"/>
                  </a:lnTo>
                  <a:lnTo>
                    <a:pt x="286534" y="469964"/>
                  </a:lnTo>
                  <a:lnTo>
                    <a:pt x="279754" y="405880"/>
                  </a:lnTo>
                  <a:lnTo>
                    <a:pt x="271769" y="344517"/>
                  </a:lnTo>
                  <a:lnTo>
                    <a:pt x="262687" y="286416"/>
                  </a:lnTo>
                  <a:lnTo>
                    <a:pt x="252618" y="232121"/>
                  </a:lnTo>
                  <a:lnTo>
                    <a:pt x="241672" y="182176"/>
                  </a:lnTo>
                  <a:lnTo>
                    <a:pt x="229958" y="137124"/>
                  </a:lnTo>
                  <a:lnTo>
                    <a:pt x="217587" y="97509"/>
                  </a:lnTo>
                  <a:lnTo>
                    <a:pt x="191309" y="36761"/>
                  </a:lnTo>
                  <a:lnTo>
                    <a:pt x="163715" y="4281"/>
                  </a:lnTo>
                  <a:lnTo>
                    <a:pt x="149699" y="0"/>
                  </a:lnTo>
                  <a:lnTo>
                    <a:pt x="135683" y="4235"/>
                  </a:lnTo>
                  <a:lnTo>
                    <a:pt x="108090" y="36624"/>
                  </a:lnTo>
                  <a:lnTo>
                    <a:pt x="81812" y="97280"/>
                  </a:lnTo>
                  <a:lnTo>
                    <a:pt x="69440" y="136848"/>
                  </a:lnTo>
                  <a:lnTo>
                    <a:pt x="57727" y="181851"/>
                  </a:lnTo>
                  <a:lnTo>
                    <a:pt x="46781" y="231746"/>
                  </a:lnTo>
                  <a:lnTo>
                    <a:pt x="36712" y="285988"/>
                  </a:lnTo>
                  <a:lnTo>
                    <a:pt x="27630" y="344033"/>
                  </a:lnTo>
                  <a:lnTo>
                    <a:pt x="19644" y="405338"/>
                  </a:lnTo>
                  <a:lnTo>
                    <a:pt x="12864" y="469359"/>
                  </a:lnTo>
                  <a:lnTo>
                    <a:pt x="7400" y="535552"/>
                  </a:lnTo>
                  <a:lnTo>
                    <a:pt x="3362" y="603373"/>
                  </a:lnTo>
                  <a:lnTo>
                    <a:pt x="858" y="672278"/>
                  </a:lnTo>
                  <a:lnTo>
                    <a:pt x="0" y="7417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AD12F60C-0F3D-4086-96A7-0AAD609B6E8A}"/>
                </a:ext>
              </a:extLst>
            </p:cNvPr>
            <p:cNvSpPr/>
            <p:nvPr/>
          </p:nvSpPr>
          <p:spPr>
            <a:xfrm>
              <a:off x="3625967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161AB09B-D8BA-4AD7-BEB5-BF6352CFFA35}"/>
                </a:ext>
              </a:extLst>
            </p:cNvPr>
            <p:cNvSpPr/>
            <p:nvPr/>
          </p:nvSpPr>
          <p:spPr>
            <a:xfrm>
              <a:off x="3585617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4BDFCCA2-6B83-42AA-AA2F-E9E24BAB742F}"/>
                </a:ext>
              </a:extLst>
            </p:cNvPr>
            <p:cNvSpPr/>
            <p:nvPr/>
          </p:nvSpPr>
          <p:spPr>
            <a:xfrm>
              <a:off x="351209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47047731-7FF1-4CF2-85DE-58928E8D0514}"/>
                </a:ext>
              </a:extLst>
            </p:cNvPr>
            <p:cNvSpPr/>
            <p:nvPr/>
          </p:nvSpPr>
          <p:spPr>
            <a:xfrm>
              <a:off x="3471743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68">
              <a:extLst>
                <a:ext uri="{FF2B5EF4-FFF2-40B4-BE49-F238E27FC236}">
                  <a16:creationId xmlns:a16="http://schemas.microsoft.com/office/drawing/2014/main" id="{12F6F1D4-3B86-4270-8775-087336ED03C4}"/>
                </a:ext>
              </a:extLst>
            </p:cNvPr>
            <p:cNvSpPr/>
            <p:nvPr/>
          </p:nvSpPr>
          <p:spPr>
            <a:xfrm>
              <a:off x="355244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69">
              <a:extLst>
                <a:ext uri="{FF2B5EF4-FFF2-40B4-BE49-F238E27FC236}">
                  <a16:creationId xmlns:a16="http://schemas.microsoft.com/office/drawing/2014/main" id="{38AFB8C1-28D1-40B6-A21A-AA2839A973D6}"/>
                </a:ext>
              </a:extLst>
            </p:cNvPr>
            <p:cNvSpPr/>
            <p:nvPr/>
          </p:nvSpPr>
          <p:spPr>
            <a:xfrm>
              <a:off x="3437993" y="4089316"/>
              <a:ext cx="33655" cy="2540"/>
            </a:xfrm>
            <a:custGeom>
              <a:avLst/>
              <a:gdLst/>
              <a:ahLst/>
              <a:cxnLst/>
              <a:rect l="l" t="t" r="r" b="b"/>
              <a:pathLst>
                <a:path w="33654" h="2539">
                  <a:moveTo>
                    <a:pt x="0" y="23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0">
              <a:extLst>
                <a:ext uri="{FF2B5EF4-FFF2-40B4-BE49-F238E27FC236}">
                  <a16:creationId xmlns:a16="http://schemas.microsoft.com/office/drawing/2014/main" id="{03109C06-14D1-403F-BE95-1EDCBFF26548}"/>
                </a:ext>
              </a:extLst>
            </p:cNvPr>
            <p:cNvSpPr/>
            <p:nvPr/>
          </p:nvSpPr>
          <p:spPr>
            <a:xfrm>
              <a:off x="3701717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1">
              <a:extLst>
                <a:ext uri="{FF2B5EF4-FFF2-40B4-BE49-F238E27FC236}">
                  <a16:creationId xmlns:a16="http://schemas.microsoft.com/office/drawing/2014/main" id="{B8BAFABA-987C-45FB-90AA-0337015B4463}"/>
                </a:ext>
              </a:extLst>
            </p:cNvPr>
            <p:cNvSpPr/>
            <p:nvPr/>
          </p:nvSpPr>
          <p:spPr>
            <a:xfrm>
              <a:off x="3701717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2">
              <a:extLst>
                <a:ext uri="{FF2B5EF4-FFF2-40B4-BE49-F238E27FC236}">
                  <a16:creationId xmlns:a16="http://schemas.microsoft.com/office/drawing/2014/main" id="{15221B79-C93F-426C-8B70-8A047885FABE}"/>
                </a:ext>
              </a:extLst>
            </p:cNvPr>
            <p:cNvSpPr/>
            <p:nvPr/>
          </p:nvSpPr>
          <p:spPr>
            <a:xfrm>
              <a:off x="3666317" y="4089316"/>
              <a:ext cx="35560" cy="1270"/>
            </a:xfrm>
            <a:custGeom>
              <a:avLst/>
              <a:gdLst/>
              <a:ahLst/>
              <a:cxnLst/>
              <a:rect l="l" t="t" r="r" b="b"/>
              <a:pathLst>
                <a:path w="35560" h="1270">
                  <a:moveTo>
                    <a:pt x="0" y="0"/>
                  </a:moveTo>
                  <a:lnTo>
                    <a:pt x="353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3">
              <a:extLst>
                <a:ext uri="{FF2B5EF4-FFF2-40B4-BE49-F238E27FC236}">
                  <a16:creationId xmlns:a16="http://schemas.microsoft.com/office/drawing/2014/main" id="{321175F3-E9D2-408F-8AF3-E20B99ADDD90}"/>
                </a:ext>
              </a:extLst>
            </p:cNvPr>
            <p:cNvSpPr/>
            <p:nvPr/>
          </p:nvSpPr>
          <p:spPr>
            <a:xfrm>
              <a:off x="3738617" y="4090091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4">
              <a:extLst>
                <a:ext uri="{FF2B5EF4-FFF2-40B4-BE49-F238E27FC236}">
                  <a16:creationId xmlns:a16="http://schemas.microsoft.com/office/drawing/2014/main" id="{5F7993FD-7C64-43C3-8598-019241FAD133}"/>
                </a:ext>
              </a:extLst>
            </p:cNvPr>
            <p:cNvSpPr/>
            <p:nvPr/>
          </p:nvSpPr>
          <p:spPr>
            <a:xfrm>
              <a:off x="3419543" y="3407267"/>
              <a:ext cx="300990" cy="708025"/>
            </a:xfrm>
            <a:custGeom>
              <a:avLst/>
              <a:gdLst/>
              <a:ahLst/>
              <a:cxnLst/>
              <a:rect l="l" t="t" r="r" b="b"/>
              <a:pathLst>
                <a:path w="300989" h="708025">
                  <a:moveTo>
                    <a:pt x="0" y="707848"/>
                  </a:moveTo>
                  <a:lnTo>
                    <a:pt x="862" y="641576"/>
                  </a:lnTo>
                  <a:lnTo>
                    <a:pt x="3375" y="575825"/>
                  </a:lnTo>
                  <a:lnTo>
                    <a:pt x="7430" y="511114"/>
                  </a:lnTo>
                  <a:lnTo>
                    <a:pt x="12916" y="447960"/>
                  </a:lnTo>
                  <a:lnTo>
                    <a:pt x="19723" y="386880"/>
                  </a:lnTo>
                  <a:lnTo>
                    <a:pt x="27740" y="328393"/>
                  </a:lnTo>
                  <a:lnTo>
                    <a:pt x="36859" y="273017"/>
                  </a:lnTo>
                  <a:lnTo>
                    <a:pt x="46968" y="221268"/>
                  </a:lnTo>
                  <a:lnTo>
                    <a:pt x="57958" y="173664"/>
                  </a:lnTo>
                  <a:lnTo>
                    <a:pt x="69719" y="130724"/>
                  </a:lnTo>
                  <a:lnTo>
                    <a:pt x="82140" y="92965"/>
                  </a:lnTo>
                  <a:lnTo>
                    <a:pt x="108523" y="35059"/>
                  </a:lnTo>
                  <a:lnTo>
                    <a:pt x="136227" y="4089"/>
                  </a:lnTo>
                  <a:lnTo>
                    <a:pt x="150299" y="0"/>
                  </a:lnTo>
                  <a:lnTo>
                    <a:pt x="164371" y="4023"/>
                  </a:lnTo>
                  <a:lnTo>
                    <a:pt x="192076" y="34855"/>
                  </a:lnTo>
                  <a:lnTo>
                    <a:pt x="218459" y="92613"/>
                  </a:lnTo>
                  <a:lnTo>
                    <a:pt x="230880" y="130294"/>
                  </a:lnTo>
                  <a:lnTo>
                    <a:pt x="242640" y="173151"/>
                  </a:lnTo>
                  <a:lnTo>
                    <a:pt x="253630" y="220668"/>
                  </a:lnTo>
                  <a:lnTo>
                    <a:pt x="263740" y="272325"/>
                  </a:lnTo>
                  <a:lnTo>
                    <a:pt x="272858" y="327605"/>
                  </a:lnTo>
                  <a:lnTo>
                    <a:pt x="280876" y="385990"/>
                  </a:lnTo>
                  <a:lnTo>
                    <a:pt x="287683" y="446961"/>
                  </a:lnTo>
                  <a:lnTo>
                    <a:pt x="293168" y="510001"/>
                  </a:lnTo>
                  <a:lnTo>
                    <a:pt x="297223" y="574590"/>
                  </a:lnTo>
                  <a:lnTo>
                    <a:pt x="299737" y="640212"/>
                  </a:lnTo>
                  <a:lnTo>
                    <a:pt x="300599" y="706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5">
              <a:extLst>
                <a:ext uri="{FF2B5EF4-FFF2-40B4-BE49-F238E27FC236}">
                  <a16:creationId xmlns:a16="http://schemas.microsoft.com/office/drawing/2014/main" id="{C6515B52-0F3F-4CA6-8115-43469E6B1521}"/>
                </a:ext>
              </a:extLst>
            </p:cNvPr>
            <p:cNvSpPr/>
            <p:nvPr/>
          </p:nvSpPr>
          <p:spPr>
            <a:xfrm>
              <a:off x="39266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6">
              <a:extLst>
                <a:ext uri="{FF2B5EF4-FFF2-40B4-BE49-F238E27FC236}">
                  <a16:creationId xmlns:a16="http://schemas.microsoft.com/office/drawing/2014/main" id="{B4F86726-705E-4AAD-A552-E4FF36137840}"/>
                </a:ext>
              </a:extLst>
            </p:cNvPr>
            <p:cNvSpPr/>
            <p:nvPr/>
          </p:nvSpPr>
          <p:spPr>
            <a:xfrm>
              <a:off x="38862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7">
              <a:extLst>
                <a:ext uri="{FF2B5EF4-FFF2-40B4-BE49-F238E27FC236}">
                  <a16:creationId xmlns:a16="http://schemas.microsoft.com/office/drawing/2014/main" id="{EB3808E4-F7BF-46B1-9314-EDA56DDCBD17}"/>
                </a:ext>
              </a:extLst>
            </p:cNvPr>
            <p:cNvSpPr/>
            <p:nvPr/>
          </p:nvSpPr>
          <p:spPr>
            <a:xfrm>
              <a:off x="3812742" y="35886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D8D1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78">
              <a:extLst>
                <a:ext uri="{FF2B5EF4-FFF2-40B4-BE49-F238E27FC236}">
                  <a16:creationId xmlns:a16="http://schemas.microsoft.com/office/drawing/2014/main" id="{3F0D5FAF-D56A-496E-B7B0-92F400F899FD}"/>
                </a:ext>
              </a:extLst>
            </p:cNvPr>
            <p:cNvSpPr/>
            <p:nvPr/>
          </p:nvSpPr>
          <p:spPr>
            <a:xfrm>
              <a:off x="3772392" y="35886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8A80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79">
              <a:extLst>
                <a:ext uri="{FF2B5EF4-FFF2-40B4-BE49-F238E27FC236}">
                  <a16:creationId xmlns:a16="http://schemas.microsoft.com/office/drawing/2014/main" id="{40C887DF-F1AE-445B-A84D-2A3892727098}"/>
                </a:ext>
              </a:extLst>
            </p:cNvPr>
            <p:cNvSpPr txBox="1"/>
            <p:nvPr/>
          </p:nvSpPr>
          <p:spPr>
            <a:xfrm>
              <a:off x="1821812" y="3740389"/>
              <a:ext cx="2171700" cy="702310"/>
            </a:xfrm>
            <a:prstGeom prst="rect">
              <a:avLst/>
            </a:prstGeom>
          </p:spPr>
          <p:txBody>
            <a:bodyPr vert="vert" wrap="square" lIns="0" tIns="1016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8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8A80D1"/>
                  </a:solidFill>
                  <a:latin typeface="Arial"/>
                  <a:cs typeface="Arial"/>
                </a:rPr>
                <a:t>3x3 conv, </a:t>
              </a:r>
              <a:r>
                <a:rPr sz="700" spc="-5" dirty="0">
                  <a:solidFill>
                    <a:srgbClr val="8A80D1"/>
                  </a:solidFill>
                  <a:latin typeface="Arial"/>
                  <a:cs typeface="Arial"/>
                </a:rPr>
                <a:t>128 </a:t>
              </a:r>
              <a:r>
                <a:rPr sz="700" spc="35" dirty="0">
                  <a:solidFill>
                    <a:srgbClr val="8A80D1"/>
                  </a:solidFill>
                  <a:latin typeface="Arial"/>
                  <a:cs typeface="Arial"/>
                </a:rPr>
                <a:t>/</a:t>
              </a:r>
              <a:r>
                <a:rPr sz="700" spc="-65" dirty="0">
                  <a:solidFill>
                    <a:srgbClr val="8A80D1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8A80D1"/>
                  </a:solidFill>
                  <a:latin typeface="Arial"/>
                  <a:cs typeface="Arial"/>
                </a:rPr>
                <a:t>2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2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0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9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741A46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741A46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741A46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65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marL="36195" marR="30480" algn="ctr">
                <a:lnSpc>
                  <a:spcPts val="930"/>
                </a:lnSpc>
                <a:spcBef>
                  <a:spcPts val="40"/>
                </a:spcBef>
              </a:pPr>
              <a:r>
                <a:rPr sz="700" spc="-10" dirty="0">
                  <a:solidFill>
                    <a:srgbClr val="FF9900"/>
                  </a:solidFill>
                  <a:latin typeface="Arial"/>
                  <a:cs typeface="Arial"/>
                </a:rPr>
                <a:t>7x7 conv, </a:t>
              </a:r>
              <a:r>
                <a:rPr sz="700" spc="-5" dirty="0">
                  <a:solidFill>
                    <a:srgbClr val="FF9900"/>
                  </a:solidFill>
                  <a:latin typeface="Arial"/>
                  <a:cs typeface="Arial"/>
                </a:rPr>
                <a:t>64 </a:t>
              </a:r>
              <a:r>
                <a:rPr sz="700" spc="35" dirty="0">
                  <a:solidFill>
                    <a:srgbClr val="FF9900"/>
                  </a:solidFill>
                  <a:latin typeface="Arial"/>
                  <a:cs typeface="Arial"/>
                </a:rPr>
                <a:t>/</a:t>
              </a:r>
              <a:r>
                <a:rPr sz="700" spc="-75" dirty="0">
                  <a:solidFill>
                    <a:srgbClr val="FF9900"/>
                  </a:solidFill>
                  <a:latin typeface="Arial"/>
                  <a:cs typeface="Arial"/>
                </a:rPr>
                <a:t> </a:t>
              </a:r>
              <a:r>
                <a:rPr sz="700" dirty="0">
                  <a:solidFill>
                    <a:srgbClr val="FF9900"/>
                  </a:solidFill>
                  <a:latin typeface="Arial"/>
                  <a:cs typeface="Arial"/>
                </a:rPr>
                <a:t>2  </a:t>
              </a:r>
              <a:r>
                <a:rPr sz="700" spc="-15" dirty="0">
                  <a:solidFill>
                    <a:srgbClr val="424242"/>
                  </a:solidFill>
                  <a:latin typeface="Arial"/>
                  <a:cs typeface="Arial"/>
                </a:rPr>
                <a:t>Input</a:t>
              </a:r>
              <a:endParaRPr sz="700" dirty="0">
                <a:latin typeface="Arial"/>
                <a:cs typeface="Arial"/>
              </a:endParaRPr>
            </a:p>
          </p:txBody>
        </p:sp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53D3A45A-4F69-423C-ADFD-9B58D177C2C2}"/>
                </a:ext>
              </a:extLst>
            </p:cNvPr>
            <p:cNvSpPr/>
            <p:nvPr/>
          </p:nvSpPr>
          <p:spPr>
            <a:xfrm>
              <a:off x="3853092" y="40893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F5A592C1-739B-471B-9332-89353FFC2873}"/>
                </a:ext>
              </a:extLst>
            </p:cNvPr>
            <p:cNvSpPr/>
            <p:nvPr/>
          </p:nvSpPr>
          <p:spPr>
            <a:xfrm>
              <a:off x="3738617" y="4089191"/>
              <a:ext cx="34290" cy="1270"/>
            </a:xfrm>
            <a:custGeom>
              <a:avLst/>
              <a:gdLst/>
              <a:ahLst/>
              <a:cxnLst/>
              <a:rect l="l" t="t" r="r" b="b"/>
              <a:pathLst>
                <a:path w="34289" h="1270">
                  <a:moveTo>
                    <a:pt x="0" y="899"/>
                  </a:moveTo>
                  <a:lnTo>
                    <a:pt x="338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AC1E0542-828E-426F-BA2A-1608677B203F}"/>
                </a:ext>
              </a:extLst>
            </p:cNvPr>
            <p:cNvSpPr/>
            <p:nvPr/>
          </p:nvSpPr>
          <p:spPr>
            <a:xfrm>
              <a:off x="3998192" y="4066692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DAA5E34C-EF05-4977-97AC-D7C68BF2D13A}"/>
                </a:ext>
              </a:extLst>
            </p:cNvPr>
            <p:cNvSpPr/>
            <p:nvPr/>
          </p:nvSpPr>
          <p:spPr>
            <a:xfrm>
              <a:off x="3998192" y="406669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4">
              <a:extLst>
                <a:ext uri="{FF2B5EF4-FFF2-40B4-BE49-F238E27FC236}">
                  <a16:creationId xmlns:a16="http://schemas.microsoft.com/office/drawing/2014/main" id="{03BC31A6-38B6-4570-955C-263172C377D9}"/>
                </a:ext>
              </a:extLst>
            </p:cNvPr>
            <p:cNvSpPr/>
            <p:nvPr/>
          </p:nvSpPr>
          <p:spPr>
            <a:xfrm>
              <a:off x="3966991" y="4089316"/>
              <a:ext cx="31750" cy="1270"/>
            </a:xfrm>
            <a:custGeom>
              <a:avLst/>
              <a:gdLst/>
              <a:ahLst/>
              <a:cxnLst/>
              <a:rect l="l" t="t" r="r" b="b"/>
              <a:pathLst>
                <a:path w="31750" h="1270">
                  <a:moveTo>
                    <a:pt x="0" y="0"/>
                  </a:moveTo>
                  <a:lnTo>
                    <a:pt x="31199" y="8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5">
              <a:extLst>
                <a:ext uri="{FF2B5EF4-FFF2-40B4-BE49-F238E27FC236}">
                  <a16:creationId xmlns:a16="http://schemas.microsoft.com/office/drawing/2014/main" id="{DD8FD7B2-E1E9-47EE-9FF3-CF4022B9B404}"/>
                </a:ext>
              </a:extLst>
            </p:cNvPr>
            <p:cNvSpPr/>
            <p:nvPr/>
          </p:nvSpPr>
          <p:spPr>
            <a:xfrm>
              <a:off x="3720167" y="3415668"/>
              <a:ext cx="296545" cy="698500"/>
            </a:xfrm>
            <a:custGeom>
              <a:avLst/>
              <a:gdLst/>
              <a:ahLst/>
              <a:cxnLst/>
              <a:rect l="l" t="t" r="r" b="b"/>
              <a:pathLst>
                <a:path w="296545" h="698500">
                  <a:moveTo>
                    <a:pt x="0" y="697823"/>
                  </a:moveTo>
                  <a:lnTo>
                    <a:pt x="966" y="628145"/>
                  </a:lnTo>
                  <a:lnTo>
                    <a:pt x="3776" y="559086"/>
                  </a:lnTo>
                  <a:lnTo>
                    <a:pt x="8299" y="491265"/>
                  </a:lnTo>
                  <a:lnTo>
                    <a:pt x="14402" y="425304"/>
                  </a:lnTo>
                  <a:lnTo>
                    <a:pt x="21955" y="361823"/>
                  </a:lnTo>
                  <a:lnTo>
                    <a:pt x="30825" y="301443"/>
                  </a:lnTo>
                  <a:lnTo>
                    <a:pt x="40881" y="244785"/>
                  </a:lnTo>
                  <a:lnTo>
                    <a:pt x="51990" y="192470"/>
                  </a:lnTo>
                  <a:lnTo>
                    <a:pt x="64022" y="145118"/>
                  </a:lnTo>
                  <a:lnTo>
                    <a:pt x="76844" y="103350"/>
                  </a:lnTo>
                  <a:lnTo>
                    <a:pt x="104332" y="39050"/>
                  </a:lnTo>
                  <a:lnTo>
                    <a:pt x="133401" y="4535"/>
                  </a:lnTo>
                  <a:lnTo>
                    <a:pt x="148199" y="0"/>
                  </a:lnTo>
                  <a:lnTo>
                    <a:pt x="162997" y="4565"/>
                  </a:lnTo>
                  <a:lnTo>
                    <a:pt x="192066" y="39141"/>
                  </a:lnTo>
                  <a:lnTo>
                    <a:pt x="219555" y="103506"/>
                  </a:lnTo>
                  <a:lnTo>
                    <a:pt x="232377" y="145308"/>
                  </a:lnTo>
                  <a:lnTo>
                    <a:pt x="244408" y="192695"/>
                  </a:lnTo>
                  <a:lnTo>
                    <a:pt x="255518" y="245048"/>
                  </a:lnTo>
                  <a:lnTo>
                    <a:pt x="265573" y="301745"/>
                  </a:lnTo>
                  <a:lnTo>
                    <a:pt x="274443" y="362167"/>
                  </a:lnTo>
                  <a:lnTo>
                    <a:pt x="281996" y="425693"/>
                  </a:lnTo>
                  <a:lnTo>
                    <a:pt x="288100" y="491702"/>
                  </a:lnTo>
                  <a:lnTo>
                    <a:pt x="292623" y="559573"/>
                  </a:lnTo>
                  <a:lnTo>
                    <a:pt x="295433" y="628687"/>
                  </a:lnTo>
                  <a:lnTo>
                    <a:pt x="296399" y="69842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CD7F7EA8-84F5-4A12-81F0-E825ACBDCD5B}"/>
                </a:ext>
              </a:extLst>
            </p:cNvPr>
            <p:cNvSpPr/>
            <p:nvPr/>
          </p:nvSpPr>
          <p:spPr>
            <a:xfrm>
              <a:off x="4031791" y="4091741"/>
              <a:ext cx="45720" cy="635"/>
            </a:xfrm>
            <a:custGeom>
              <a:avLst/>
              <a:gdLst/>
              <a:ahLst/>
              <a:cxnLst/>
              <a:rect l="l" t="t" r="r" b="b"/>
              <a:pathLst>
                <a:path w="45720" h="635">
                  <a:moveTo>
                    <a:pt x="0" y="0"/>
                  </a:moveTo>
                  <a:lnTo>
                    <a:pt x="45149" y="124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DC6B19FA-E8EC-42BC-AFAB-0A724F238607}"/>
                </a:ext>
              </a:extLst>
            </p:cNvPr>
            <p:cNvSpPr/>
            <p:nvPr/>
          </p:nvSpPr>
          <p:spPr>
            <a:xfrm>
              <a:off x="4076917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74" y="0"/>
                  </a:lnTo>
                  <a:lnTo>
                    <a:pt x="43249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21A750B0-3CF8-43A9-9737-20EF271DBE7A}"/>
                </a:ext>
              </a:extLst>
            </p:cNvPr>
            <p:cNvSpPr/>
            <p:nvPr/>
          </p:nvSpPr>
          <p:spPr>
            <a:xfrm>
              <a:off x="4076916" y="4076141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49" y="15849"/>
                  </a:lnTo>
                  <a:lnTo>
                    <a:pt x="74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8BF8CD70-F4B6-4F88-934B-C174D2BB2161}"/>
                </a:ext>
              </a:extLst>
            </p:cNvPr>
            <p:cNvSpPr/>
            <p:nvPr/>
          </p:nvSpPr>
          <p:spPr>
            <a:xfrm>
              <a:off x="4180016" y="4092441"/>
              <a:ext cx="56515" cy="635"/>
            </a:xfrm>
            <a:custGeom>
              <a:avLst/>
              <a:gdLst/>
              <a:ahLst/>
              <a:cxnLst/>
              <a:rect l="l" t="t" r="r" b="b"/>
              <a:pathLst>
                <a:path w="56514" h="635">
                  <a:moveTo>
                    <a:pt x="-4762" y="224"/>
                  </a:moveTo>
                  <a:lnTo>
                    <a:pt x="60712" y="224"/>
                  </a:lnTo>
                </a:path>
              </a:pathLst>
            </a:custGeom>
            <a:ln w="99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0">
              <a:extLst>
                <a:ext uri="{FF2B5EF4-FFF2-40B4-BE49-F238E27FC236}">
                  <a16:creationId xmlns:a16="http://schemas.microsoft.com/office/drawing/2014/main" id="{CB2ED127-1AA1-40AA-B5F7-E8346448B1BC}"/>
                </a:ext>
              </a:extLst>
            </p:cNvPr>
            <p:cNvSpPr/>
            <p:nvPr/>
          </p:nvSpPr>
          <p:spPr>
            <a:xfrm>
              <a:off x="4235841" y="4077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249" y="0"/>
                  </a:lnTo>
                  <a:lnTo>
                    <a:pt x="43349" y="16074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1">
              <a:extLst>
                <a:ext uri="{FF2B5EF4-FFF2-40B4-BE49-F238E27FC236}">
                  <a16:creationId xmlns:a16="http://schemas.microsoft.com/office/drawing/2014/main" id="{65B8DB37-03AE-424B-9985-63B80EB4ED85}"/>
                </a:ext>
              </a:extLst>
            </p:cNvPr>
            <p:cNvSpPr/>
            <p:nvPr/>
          </p:nvSpPr>
          <p:spPr>
            <a:xfrm>
              <a:off x="4235841" y="407716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349" y="16074"/>
                  </a:lnTo>
                  <a:lnTo>
                    <a:pt x="24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9D0E063E-D82A-41A0-91ED-2F8E2FDC2AD3}"/>
                </a:ext>
              </a:extLst>
            </p:cNvPr>
            <p:cNvSpPr/>
            <p:nvPr/>
          </p:nvSpPr>
          <p:spPr>
            <a:xfrm>
              <a:off x="4520815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E4BA0C1-87DD-4AA5-B78D-4B5C4F549E1A}"/>
                </a:ext>
              </a:extLst>
            </p:cNvPr>
            <p:cNvSpPr/>
            <p:nvPr/>
          </p:nvSpPr>
          <p:spPr>
            <a:xfrm>
              <a:off x="4480466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32152AEB-C38B-4DB0-BD7D-31E957D0D478}"/>
                </a:ext>
              </a:extLst>
            </p:cNvPr>
            <p:cNvSpPr/>
            <p:nvPr/>
          </p:nvSpPr>
          <p:spPr>
            <a:xfrm>
              <a:off x="4406941" y="359276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3A1D2895-2197-4992-AF3A-8315AA76D374}"/>
                </a:ext>
              </a:extLst>
            </p:cNvPr>
            <p:cNvSpPr/>
            <p:nvPr/>
          </p:nvSpPr>
          <p:spPr>
            <a:xfrm>
              <a:off x="4366591" y="359276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96">
              <a:extLst>
                <a:ext uri="{FF2B5EF4-FFF2-40B4-BE49-F238E27FC236}">
                  <a16:creationId xmlns:a16="http://schemas.microsoft.com/office/drawing/2014/main" id="{620069FB-7F1C-40DD-A4C9-CBEB5BE2637F}"/>
                </a:ext>
              </a:extLst>
            </p:cNvPr>
            <p:cNvSpPr/>
            <p:nvPr/>
          </p:nvSpPr>
          <p:spPr>
            <a:xfrm>
              <a:off x="4447290" y="409346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97">
              <a:extLst>
                <a:ext uri="{FF2B5EF4-FFF2-40B4-BE49-F238E27FC236}">
                  <a16:creationId xmlns:a16="http://schemas.microsoft.com/office/drawing/2014/main" id="{1C641FD6-C1DC-42BB-BA64-1719E4C7378B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1A923F39-99AA-4384-8A50-B5CA6A937916}"/>
                </a:ext>
              </a:extLst>
            </p:cNvPr>
            <p:cNvSpPr/>
            <p:nvPr/>
          </p:nvSpPr>
          <p:spPr>
            <a:xfrm>
              <a:off x="4293116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BFC41DEF-CD06-480D-B360-F07256431A99}"/>
                </a:ext>
              </a:extLst>
            </p:cNvPr>
            <p:cNvSpPr/>
            <p:nvPr/>
          </p:nvSpPr>
          <p:spPr>
            <a:xfrm>
              <a:off x="4330016" y="4093341"/>
              <a:ext cx="36830" cy="0"/>
            </a:xfrm>
            <a:custGeom>
              <a:avLst/>
              <a:gdLst/>
              <a:ahLst/>
              <a:cxnLst/>
              <a:rect l="l" t="t" r="r" b="b"/>
              <a:pathLst>
                <a:path w="36829">
                  <a:moveTo>
                    <a:pt x="0" y="0"/>
                  </a:moveTo>
                  <a:lnTo>
                    <a:pt x="36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8FD9785A-0838-40E0-8474-F34B2BD72672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BAA77AA4-7244-41F2-855E-B30134B41860}"/>
                </a:ext>
              </a:extLst>
            </p:cNvPr>
            <p:cNvSpPr/>
            <p:nvPr/>
          </p:nvSpPr>
          <p:spPr>
            <a:xfrm>
              <a:off x="4592265" y="4069941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35" y="1838"/>
                  </a:lnTo>
                  <a:lnTo>
                    <a:pt x="31499" y="6853"/>
                  </a:lnTo>
                  <a:lnTo>
                    <a:pt x="35451" y="14290"/>
                  </a:lnTo>
                  <a:lnTo>
                    <a:pt x="36899" y="23399"/>
                  </a:lnTo>
                  <a:lnTo>
                    <a:pt x="35451" y="32508"/>
                  </a:lnTo>
                  <a:lnTo>
                    <a:pt x="31499" y="39946"/>
                  </a:lnTo>
                  <a:lnTo>
                    <a:pt x="25635" y="44961"/>
                  </a:lnTo>
                  <a:lnTo>
                    <a:pt x="18449" y="46799"/>
                  </a:lnTo>
                  <a:lnTo>
                    <a:pt x="11274" y="44961"/>
                  </a:lnTo>
                  <a:lnTo>
                    <a:pt x="5409" y="39946"/>
                  </a:lnTo>
                  <a:lnTo>
                    <a:pt x="1451" y="32508"/>
                  </a:lnTo>
                  <a:lnTo>
                    <a:pt x="0" y="23399"/>
                  </a:lnTo>
                  <a:lnTo>
                    <a:pt x="1451" y="14290"/>
                  </a:lnTo>
                  <a:lnTo>
                    <a:pt x="5409" y="6853"/>
                  </a:lnTo>
                  <a:lnTo>
                    <a:pt x="1127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2">
              <a:extLst>
                <a:ext uri="{FF2B5EF4-FFF2-40B4-BE49-F238E27FC236}">
                  <a16:creationId xmlns:a16="http://schemas.microsoft.com/office/drawing/2014/main" id="{6B0FD6F0-FE20-4E4E-9A71-505E3CD35123}"/>
                </a:ext>
              </a:extLst>
            </p:cNvPr>
            <p:cNvSpPr/>
            <p:nvPr/>
          </p:nvSpPr>
          <p:spPr>
            <a:xfrm>
              <a:off x="4561165" y="409346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1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3">
              <a:extLst>
                <a:ext uri="{FF2B5EF4-FFF2-40B4-BE49-F238E27FC236}">
                  <a16:creationId xmlns:a16="http://schemas.microsoft.com/office/drawing/2014/main" id="{B58523DD-4D0B-4232-8036-E5AC5B4A9E19}"/>
                </a:ext>
              </a:extLst>
            </p:cNvPr>
            <p:cNvSpPr/>
            <p:nvPr/>
          </p:nvSpPr>
          <p:spPr>
            <a:xfrm>
              <a:off x="4311616" y="3404068"/>
              <a:ext cx="299720" cy="713740"/>
            </a:xfrm>
            <a:custGeom>
              <a:avLst/>
              <a:gdLst/>
              <a:ahLst/>
              <a:cxnLst/>
              <a:rect l="l" t="t" r="r" b="b"/>
              <a:pathLst>
                <a:path w="299720" h="713739">
                  <a:moveTo>
                    <a:pt x="299099" y="712673"/>
                  </a:moveTo>
                  <a:lnTo>
                    <a:pt x="298241" y="645944"/>
                  </a:lnTo>
                  <a:lnTo>
                    <a:pt x="295740" y="579736"/>
                  </a:lnTo>
                  <a:lnTo>
                    <a:pt x="291705" y="514571"/>
                  </a:lnTo>
                  <a:lnTo>
                    <a:pt x="286247" y="450972"/>
                  </a:lnTo>
                  <a:lnTo>
                    <a:pt x="279474" y="389461"/>
                  </a:lnTo>
                  <a:lnTo>
                    <a:pt x="271496" y="330560"/>
                  </a:lnTo>
                  <a:lnTo>
                    <a:pt x="262423" y="274791"/>
                  </a:lnTo>
                  <a:lnTo>
                    <a:pt x="252365" y="222677"/>
                  </a:lnTo>
                  <a:lnTo>
                    <a:pt x="241430" y="174740"/>
                  </a:lnTo>
                  <a:lnTo>
                    <a:pt x="229728" y="131502"/>
                  </a:lnTo>
                  <a:lnTo>
                    <a:pt x="217369" y="93485"/>
                  </a:lnTo>
                  <a:lnTo>
                    <a:pt x="191117" y="35204"/>
                  </a:lnTo>
                  <a:lnTo>
                    <a:pt x="163551" y="4076"/>
                  </a:lnTo>
                  <a:lnTo>
                    <a:pt x="149549" y="0"/>
                  </a:lnTo>
                  <a:lnTo>
                    <a:pt x="135547" y="4104"/>
                  </a:lnTo>
                  <a:lnTo>
                    <a:pt x="107981" y="35289"/>
                  </a:lnTo>
                  <a:lnTo>
                    <a:pt x="81730" y="93630"/>
                  </a:lnTo>
                  <a:lnTo>
                    <a:pt x="69371" y="131678"/>
                  </a:lnTo>
                  <a:lnTo>
                    <a:pt x="57669" y="174949"/>
                  </a:lnTo>
                  <a:lnTo>
                    <a:pt x="46734" y="222921"/>
                  </a:lnTo>
                  <a:lnTo>
                    <a:pt x="36675" y="275071"/>
                  </a:lnTo>
                  <a:lnTo>
                    <a:pt x="27602" y="330878"/>
                  </a:lnTo>
                  <a:lnTo>
                    <a:pt x="19624" y="389819"/>
                  </a:lnTo>
                  <a:lnTo>
                    <a:pt x="12851" y="451373"/>
                  </a:lnTo>
                  <a:lnTo>
                    <a:pt x="7393" y="515018"/>
                  </a:lnTo>
                  <a:lnTo>
                    <a:pt x="3359" y="580230"/>
                  </a:lnTo>
                  <a:lnTo>
                    <a:pt x="858" y="646490"/>
                  </a:lnTo>
                  <a:lnTo>
                    <a:pt x="0" y="713273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24142F8B-1B44-44C9-BCF5-DCDA94EC736B}"/>
                </a:ext>
              </a:extLst>
            </p:cNvPr>
            <p:cNvSpPr/>
            <p:nvPr/>
          </p:nvSpPr>
          <p:spPr>
            <a:xfrm>
              <a:off x="4817140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7ED11FC6-EF53-48E7-A1C9-5846A67AF053}"/>
                </a:ext>
              </a:extLst>
            </p:cNvPr>
            <p:cNvSpPr/>
            <p:nvPr/>
          </p:nvSpPr>
          <p:spPr>
            <a:xfrm>
              <a:off x="4776790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7EF6C214-13EB-4009-9F53-5066B1B5A55F}"/>
                </a:ext>
              </a:extLst>
            </p:cNvPr>
            <p:cNvSpPr/>
            <p:nvPr/>
          </p:nvSpPr>
          <p:spPr>
            <a:xfrm>
              <a:off x="470326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0CF545EB-334A-4719-9C33-F858AE2AC59C}"/>
                </a:ext>
              </a:extLst>
            </p:cNvPr>
            <p:cNvSpPr/>
            <p:nvPr/>
          </p:nvSpPr>
          <p:spPr>
            <a:xfrm>
              <a:off x="4662915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08">
              <a:extLst>
                <a:ext uri="{FF2B5EF4-FFF2-40B4-BE49-F238E27FC236}">
                  <a16:creationId xmlns:a16="http://schemas.microsoft.com/office/drawing/2014/main" id="{76182814-ECA1-4FAE-B440-0CC0755A2197}"/>
                </a:ext>
              </a:extLst>
            </p:cNvPr>
            <p:cNvSpPr/>
            <p:nvPr/>
          </p:nvSpPr>
          <p:spPr>
            <a:xfrm>
              <a:off x="4743615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09">
              <a:extLst>
                <a:ext uri="{FF2B5EF4-FFF2-40B4-BE49-F238E27FC236}">
                  <a16:creationId xmlns:a16="http://schemas.microsoft.com/office/drawing/2014/main" id="{1E3B8B6A-F378-46B3-86EC-EC9CB5F46F93}"/>
                </a:ext>
              </a:extLst>
            </p:cNvPr>
            <p:cNvSpPr/>
            <p:nvPr/>
          </p:nvSpPr>
          <p:spPr>
            <a:xfrm>
              <a:off x="4629165" y="4091541"/>
              <a:ext cx="33655" cy="1905"/>
            </a:xfrm>
            <a:custGeom>
              <a:avLst/>
              <a:gdLst/>
              <a:ahLst/>
              <a:cxnLst/>
              <a:rect l="l" t="t" r="r" b="b"/>
              <a:pathLst>
                <a:path w="33654" h="1904">
                  <a:moveTo>
                    <a:pt x="0" y="1799"/>
                  </a:moveTo>
                  <a:lnTo>
                    <a:pt x="335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0">
              <a:extLst>
                <a:ext uri="{FF2B5EF4-FFF2-40B4-BE49-F238E27FC236}">
                  <a16:creationId xmlns:a16="http://schemas.microsoft.com/office/drawing/2014/main" id="{A3DD0E74-0815-43C8-8DB5-3F4CE13F9F45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1">
              <a:extLst>
                <a:ext uri="{FF2B5EF4-FFF2-40B4-BE49-F238E27FC236}">
                  <a16:creationId xmlns:a16="http://schemas.microsoft.com/office/drawing/2014/main" id="{88F73CC1-B612-40BE-8FF2-A52792E27CCB}"/>
                </a:ext>
              </a:extLst>
            </p:cNvPr>
            <p:cNvSpPr/>
            <p:nvPr/>
          </p:nvSpPr>
          <p:spPr>
            <a:xfrm>
              <a:off x="4892890" y="406831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2">
              <a:extLst>
                <a:ext uri="{FF2B5EF4-FFF2-40B4-BE49-F238E27FC236}">
                  <a16:creationId xmlns:a16="http://schemas.microsoft.com/office/drawing/2014/main" id="{8C1DFE65-E7F4-43DC-B705-49FC2B681492}"/>
                </a:ext>
              </a:extLst>
            </p:cNvPr>
            <p:cNvSpPr/>
            <p:nvPr/>
          </p:nvSpPr>
          <p:spPr>
            <a:xfrm>
              <a:off x="4857490" y="4091391"/>
              <a:ext cx="35560" cy="635"/>
            </a:xfrm>
            <a:custGeom>
              <a:avLst/>
              <a:gdLst/>
              <a:ahLst/>
              <a:cxnLst/>
              <a:rect l="l" t="t" r="r" b="b"/>
              <a:pathLst>
                <a:path w="35560" h="635">
                  <a:moveTo>
                    <a:pt x="-4762" y="149"/>
                  </a:moveTo>
                  <a:lnTo>
                    <a:pt x="401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3">
              <a:extLst>
                <a:ext uri="{FF2B5EF4-FFF2-40B4-BE49-F238E27FC236}">
                  <a16:creationId xmlns:a16="http://schemas.microsoft.com/office/drawing/2014/main" id="{E11962DB-EB0E-4AE8-AFA0-0264AA387868}"/>
                </a:ext>
              </a:extLst>
            </p:cNvPr>
            <p:cNvSpPr/>
            <p:nvPr/>
          </p:nvSpPr>
          <p:spPr>
            <a:xfrm>
              <a:off x="4929790" y="4091716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14">
              <a:extLst>
                <a:ext uri="{FF2B5EF4-FFF2-40B4-BE49-F238E27FC236}">
                  <a16:creationId xmlns:a16="http://schemas.microsoft.com/office/drawing/2014/main" id="{D7FE68A0-8BB9-41A5-BE52-BFE8CFE60B74}"/>
                </a:ext>
              </a:extLst>
            </p:cNvPr>
            <p:cNvSpPr/>
            <p:nvPr/>
          </p:nvSpPr>
          <p:spPr>
            <a:xfrm>
              <a:off x="4610715" y="3380893"/>
              <a:ext cx="300990" cy="735965"/>
            </a:xfrm>
            <a:custGeom>
              <a:avLst/>
              <a:gdLst/>
              <a:ahLst/>
              <a:cxnLst/>
              <a:rect l="l" t="t" r="r" b="b"/>
              <a:pathLst>
                <a:path w="300989" h="735964">
                  <a:moveTo>
                    <a:pt x="0" y="735848"/>
                  </a:moveTo>
                  <a:lnTo>
                    <a:pt x="862" y="666954"/>
                  </a:lnTo>
                  <a:lnTo>
                    <a:pt x="3375" y="598603"/>
                  </a:lnTo>
                  <a:lnTo>
                    <a:pt x="7430" y="531333"/>
                  </a:lnTo>
                  <a:lnTo>
                    <a:pt x="12916" y="465682"/>
                  </a:lnTo>
                  <a:lnTo>
                    <a:pt x="19723" y="402187"/>
                  </a:lnTo>
                  <a:lnTo>
                    <a:pt x="27740" y="341388"/>
                  </a:lnTo>
                  <a:lnTo>
                    <a:pt x="36859" y="283822"/>
                  </a:lnTo>
                  <a:lnTo>
                    <a:pt x="46968" y="230027"/>
                  </a:lnTo>
                  <a:lnTo>
                    <a:pt x="57958" y="180542"/>
                  </a:lnTo>
                  <a:lnTo>
                    <a:pt x="69719" y="135903"/>
                  </a:lnTo>
                  <a:lnTo>
                    <a:pt x="82140" y="96650"/>
                  </a:lnTo>
                  <a:lnTo>
                    <a:pt x="108523" y="36453"/>
                  </a:lnTo>
                  <a:lnTo>
                    <a:pt x="136227" y="4254"/>
                  </a:lnTo>
                  <a:lnTo>
                    <a:pt x="150299" y="0"/>
                  </a:lnTo>
                  <a:lnTo>
                    <a:pt x="164371" y="4180"/>
                  </a:lnTo>
                  <a:lnTo>
                    <a:pt x="192076" y="36230"/>
                  </a:lnTo>
                  <a:lnTo>
                    <a:pt x="218459" y="96276"/>
                  </a:lnTo>
                  <a:lnTo>
                    <a:pt x="230880" y="135451"/>
                  </a:lnTo>
                  <a:lnTo>
                    <a:pt x="242640" y="180008"/>
                  </a:lnTo>
                  <a:lnTo>
                    <a:pt x="253630" y="229408"/>
                  </a:lnTo>
                  <a:lnTo>
                    <a:pt x="263740" y="283114"/>
                  </a:lnTo>
                  <a:lnTo>
                    <a:pt x="272858" y="340587"/>
                  </a:lnTo>
                  <a:lnTo>
                    <a:pt x="280876" y="401287"/>
                  </a:lnTo>
                  <a:lnTo>
                    <a:pt x="287683" y="464676"/>
                  </a:lnTo>
                  <a:lnTo>
                    <a:pt x="293168" y="530216"/>
                  </a:lnTo>
                  <a:lnTo>
                    <a:pt x="297223" y="597367"/>
                  </a:lnTo>
                  <a:lnTo>
                    <a:pt x="299737" y="665590"/>
                  </a:lnTo>
                  <a:lnTo>
                    <a:pt x="300599" y="7343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15">
              <a:extLst>
                <a:ext uri="{FF2B5EF4-FFF2-40B4-BE49-F238E27FC236}">
                  <a16:creationId xmlns:a16="http://schemas.microsoft.com/office/drawing/2014/main" id="{84D84B65-474A-4D1F-8D80-FB8A2D4CFDE4}"/>
                </a:ext>
              </a:extLst>
            </p:cNvPr>
            <p:cNvSpPr/>
            <p:nvPr/>
          </p:nvSpPr>
          <p:spPr>
            <a:xfrm>
              <a:off x="5117814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16">
              <a:extLst>
                <a:ext uri="{FF2B5EF4-FFF2-40B4-BE49-F238E27FC236}">
                  <a16:creationId xmlns:a16="http://schemas.microsoft.com/office/drawing/2014/main" id="{FEBD2A43-7C72-40DA-8347-CA63463EBD6C}"/>
                </a:ext>
              </a:extLst>
            </p:cNvPr>
            <p:cNvSpPr/>
            <p:nvPr/>
          </p:nvSpPr>
          <p:spPr>
            <a:xfrm>
              <a:off x="50774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17">
              <a:extLst>
                <a:ext uri="{FF2B5EF4-FFF2-40B4-BE49-F238E27FC236}">
                  <a16:creationId xmlns:a16="http://schemas.microsoft.com/office/drawing/2014/main" id="{156C6EE1-CC28-4553-AC19-A0F2F8B13641}"/>
                </a:ext>
              </a:extLst>
            </p:cNvPr>
            <p:cNvSpPr/>
            <p:nvPr/>
          </p:nvSpPr>
          <p:spPr>
            <a:xfrm>
              <a:off x="5003915" y="3590692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18">
              <a:extLst>
                <a:ext uri="{FF2B5EF4-FFF2-40B4-BE49-F238E27FC236}">
                  <a16:creationId xmlns:a16="http://schemas.microsoft.com/office/drawing/2014/main" id="{D9801E40-BA27-4523-83BA-CCDA5B93C35C}"/>
                </a:ext>
              </a:extLst>
            </p:cNvPr>
            <p:cNvSpPr/>
            <p:nvPr/>
          </p:nvSpPr>
          <p:spPr>
            <a:xfrm>
              <a:off x="4963564" y="3590692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19">
              <a:extLst>
                <a:ext uri="{FF2B5EF4-FFF2-40B4-BE49-F238E27FC236}">
                  <a16:creationId xmlns:a16="http://schemas.microsoft.com/office/drawing/2014/main" id="{87EB9C3D-E187-48C8-8D7C-0DF53CF86F1D}"/>
                </a:ext>
              </a:extLst>
            </p:cNvPr>
            <p:cNvSpPr/>
            <p:nvPr/>
          </p:nvSpPr>
          <p:spPr>
            <a:xfrm>
              <a:off x="5044264" y="4091391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2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0">
              <a:extLst>
                <a:ext uri="{FF2B5EF4-FFF2-40B4-BE49-F238E27FC236}">
                  <a16:creationId xmlns:a16="http://schemas.microsoft.com/office/drawing/2014/main" id="{8D650139-6FCA-48CE-B1EE-33BCC3125D88}"/>
                </a:ext>
              </a:extLst>
            </p:cNvPr>
            <p:cNvSpPr/>
            <p:nvPr/>
          </p:nvSpPr>
          <p:spPr>
            <a:xfrm>
              <a:off x="4929790" y="4091416"/>
              <a:ext cx="34290" cy="635"/>
            </a:xfrm>
            <a:custGeom>
              <a:avLst/>
              <a:gdLst/>
              <a:ahLst/>
              <a:cxnLst/>
              <a:rect l="l" t="t" r="r" b="b"/>
              <a:pathLst>
                <a:path w="34289" h="635">
                  <a:moveTo>
                    <a:pt x="-4762" y="149"/>
                  </a:moveTo>
                  <a:lnTo>
                    <a:pt x="38662" y="149"/>
                  </a:lnTo>
                </a:path>
              </a:pathLst>
            </a:custGeom>
            <a:ln w="98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1">
              <a:extLst>
                <a:ext uri="{FF2B5EF4-FFF2-40B4-BE49-F238E27FC236}">
                  <a16:creationId xmlns:a16="http://schemas.microsoft.com/office/drawing/2014/main" id="{DB17B905-0D6F-459A-9053-D5A4D927ED3D}"/>
                </a:ext>
              </a:extLst>
            </p:cNvPr>
            <p:cNvSpPr/>
            <p:nvPr/>
          </p:nvSpPr>
          <p:spPr>
            <a:xfrm>
              <a:off x="4911340" y="3404068"/>
              <a:ext cx="306705" cy="713105"/>
            </a:xfrm>
            <a:custGeom>
              <a:avLst/>
              <a:gdLst/>
              <a:ahLst/>
              <a:cxnLst/>
              <a:rect l="l" t="t" r="r" b="b"/>
              <a:pathLst>
                <a:path w="306704" h="713104">
                  <a:moveTo>
                    <a:pt x="0" y="711048"/>
                  </a:moveTo>
                  <a:lnTo>
                    <a:pt x="879" y="644472"/>
                  </a:lnTo>
                  <a:lnTo>
                    <a:pt x="3443" y="578414"/>
                  </a:lnTo>
                  <a:lnTo>
                    <a:pt x="7578" y="513394"/>
                  </a:lnTo>
                  <a:lnTo>
                    <a:pt x="13174" y="449935"/>
                  </a:lnTo>
                  <a:lnTo>
                    <a:pt x="20116" y="388559"/>
                  </a:lnTo>
                  <a:lnTo>
                    <a:pt x="28294" y="329785"/>
                  </a:lnTo>
                  <a:lnTo>
                    <a:pt x="37595" y="274138"/>
                  </a:lnTo>
                  <a:lnTo>
                    <a:pt x="47906" y="222137"/>
                  </a:lnTo>
                  <a:lnTo>
                    <a:pt x="59115" y="174304"/>
                  </a:lnTo>
                  <a:lnTo>
                    <a:pt x="71110" y="131161"/>
                  </a:lnTo>
                  <a:lnTo>
                    <a:pt x="83779" y="93230"/>
                  </a:lnTo>
                  <a:lnTo>
                    <a:pt x="110689" y="35088"/>
                  </a:lnTo>
                  <a:lnTo>
                    <a:pt x="138946" y="4050"/>
                  </a:lnTo>
                  <a:lnTo>
                    <a:pt x="153299" y="0"/>
                  </a:lnTo>
                  <a:lnTo>
                    <a:pt x="167652" y="4116"/>
                  </a:lnTo>
                  <a:lnTo>
                    <a:pt x="195909" y="35292"/>
                  </a:lnTo>
                  <a:lnTo>
                    <a:pt x="222819" y="93582"/>
                  </a:lnTo>
                  <a:lnTo>
                    <a:pt x="235488" y="131592"/>
                  </a:lnTo>
                  <a:lnTo>
                    <a:pt x="247483" y="174817"/>
                  </a:lnTo>
                  <a:lnTo>
                    <a:pt x="258693" y="222737"/>
                  </a:lnTo>
                  <a:lnTo>
                    <a:pt x="269004" y="274829"/>
                  </a:lnTo>
                  <a:lnTo>
                    <a:pt x="278304" y="330574"/>
                  </a:lnTo>
                  <a:lnTo>
                    <a:pt x="286482" y="389449"/>
                  </a:lnTo>
                  <a:lnTo>
                    <a:pt x="293425" y="450934"/>
                  </a:lnTo>
                  <a:lnTo>
                    <a:pt x="299020" y="514507"/>
                  </a:lnTo>
                  <a:lnTo>
                    <a:pt x="303156" y="579648"/>
                  </a:lnTo>
                  <a:lnTo>
                    <a:pt x="305719" y="645836"/>
                  </a:lnTo>
                  <a:lnTo>
                    <a:pt x="306599" y="712548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2">
              <a:extLst>
                <a:ext uri="{FF2B5EF4-FFF2-40B4-BE49-F238E27FC236}">
                  <a16:creationId xmlns:a16="http://schemas.microsoft.com/office/drawing/2014/main" id="{75E9FCBF-D405-4348-ADAC-B51BE2690CC2}"/>
                </a:ext>
              </a:extLst>
            </p:cNvPr>
            <p:cNvSpPr/>
            <p:nvPr/>
          </p:nvSpPr>
          <p:spPr>
            <a:xfrm>
              <a:off x="5199589" y="4069967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46799"/>
                  </a:move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3">
              <a:extLst>
                <a:ext uri="{FF2B5EF4-FFF2-40B4-BE49-F238E27FC236}">
                  <a16:creationId xmlns:a16="http://schemas.microsoft.com/office/drawing/2014/main" id="{D4A90017-00FE-455B-9BC1-04A489A73B53}"/>
                </a:ext>
              </a:extLst>
            </p:cNvPr>
            <p:cNvSpPr/>
            <p:nvPr/>
          </p:nvSpPr>
          <p:spPr>
            <a:xfrm>
              <a:off x="5199589" y="4069966"/>
              <a:ext cx="37465" cy="46990"/>
            </a:xfrm>
            <a:custGeom>
              <a:avLst/>
              <a:gdLst/>
              <a:ahLst/>
              <a:cxnLst/>
              <a:rect l="l" t="t" r="r" b="b"/>
              <a:pathLst>
                <a:path w="37464" h="46989">
                  <a:moveTo>
                    <a:pt x="18449" y="0"/>
                  </a:moveTo>
                  <a:lnTo>
                    <a:pt x="25625" y="1838"/>
                  </a:lnTo>
                  <a:lnTo>
                    <a:pt x="31490" y="6853"/>
                  </a:lnTo>
                  <a:lnTo>
                    <a:pt x="35447" y="14290"/>
                  </a:lnTo>
                  <a:lnTo>
                    <a:pt x="36899" y="23399"/>
                  </a:lnTo>
                  <a:lnTo>
                    <a:pt x="35447" y="32508"/>
                  </a:lnTo>
                  <a:lnTo>
                    <a:pt x="31490" y="39946"/>
                  </a:lnTo>
                  <a:lnTo>
                    <a:pt x="25625" y="44961"/>
                  </a:lnTo>
                  <a:lnTo>
                    <a:pt x="18449" y="46799"/>
                  </a:lnTo>
                  <a:lnTo>
                    <a:pt x="11264" y="44961"/>
                  </a:lnTo>
                  <a:lnTo>
                    <a:pt x="5399" y="39946"/>
                  </a:lnTo>
                  <a:lnTo>
                    <a:pt x="1448" y="32508"/>
                  </a:lnTo>
                  <a:lnTo>
                    <a:pt x="0" y="23399"/>
                  </a:lnTo>
                  <a:lnTo>
                    <a:pt x="1448" y="14290"/>
                  </a:lnTo>
                  <a:lnTo>
                    <a:pt x="5399" y="6853"/>
                  </a:lnTo>
                  <a:lnTo>
                    <a:pt x="11264" y="1838"/>
                  </a:lnTo>
                  <a:lnTo>
                    <a:pt x="18449" y="0"/>
                  </a:lnTo>
                  <a:close/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24">
              <a:extLst>
                <a:ext uri="{FF2B5EF4-FFF2-40B4-BE49-F238E27FC236}">
                  <a16:creationId xmlns:a16="http://schemas.microsoft.com/office/drawing/2014/main" id="{10161FDE-A08D-41FD-84EB-C3AE8BAF199A}"/>
                </a:ext>
              </a:extLst>
            </p:cNvPr>
            <p:cNvSpPr/>
            <p:nvPr/>
          </p:nvSpPr>
          <p:spPr>
            <a:xfrm>
              <a:off x="5158164" y="4091391"/>
              <a:ext cx="41910" cy="2540"/>
            </a:xfrm>
            <a:custGeom>
              <a:avLst/>
              <a:gdLst/>
              <a:ahLst/>
              <a:cxnLst/>
              <a:rect l="l" t="t" r="r" b="b"/>
              <a:pathLst>
                <a:path w="41910" h="2539">
                  <a:moveTo>
                    <a:pt x="0" y="0"/>
                  </a:moveTo>
                  <a:lnTo>
                    <a:pt x="41399" y="2099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25">
              <a:extLst>
                <a:ext uri="{FF2B5EF4-FFF2-40B4-BE49-F238E27FC236}">
                  <a16:creationId xmlns:a16="http://schemas.microsoft.com/office/drawing/2014/main" id="{71CD3AA1-50CA-4772-BC05-ADAB801525BB}"/>
                </a:ext>
              </a:extLst>
            </p:cNvPr>
            <p:cNvSpPr/>
            <p:nvPr/>
          </p:nvSpPr>
          <p:spPr>
            <a:xfrm>
              <a:off x="5236489" y="4093366"/>
              <a:ext cx="41910" cy="0"/>
            </a:xfrm>
            <a:custGeom>
              <a:avLst/>
              <a:gdLst/>
              <a:ahLst/>
              <a:cxnLst/>
              <a:rect l="l" t="t" r="r" b="b"/>
              <a:pathLst>
                <a:path w="41910">
                  <a:moveTo>
                    <a:pt x="0" y="0"/>
                  </a:moveTo>
                  <a:lnTo>
                    <a:pt x="4139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26">
              <a:extLst>
                <a:ext uri="{FF2B5EF4-FFF2-40B4-BE49-F238E27FC236}">
                  <a16:creationId xmlns:a16="http://schemas.microsoft.com/office/drawing/2014/main" id="{C5FEE086-1CB1-43B4-AC02-B3B3904AB2B4}"/>
                </a:ext>
              </a:extLst>
            </p:cNvPr>
            <p:cNvSpPr/>
            <p:nvPr/>
          </p:nvSpPr>
          <p:spPr>
            <a:xfrm>
              <a:off x="5318214" y="3592817"/>
              <a:ext cx="0" cy="1001394"/>
            </a:xfrm>
            <a:custGeom>
              <a:avLst/>
              <a:gdLst/>
              <a:ahLst/>
              <a:cxnLst/>
              <a:rect l="l" t="t" r="r" b="b"/>
              <a:pathLst>
                <a:path h="1001395">
                  <a:moveTo>
                    <a:pt x="0" y="0"/>
                  </a:moveTo>
                  <a:lnTo>
                    <a:pt x="0" y="1001398"/>
                  </a:lnTo>
                </a:path>
              </a:pathLst>
            </a:custGeom>
            <a:ln w="80699">
              <a:solidFill>
                <a:srgbClr val="C8DA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27">
              <a:extLst>
                <a:ext uri="{FF2B5EF4-FFF2-40B4-BE49-F238E27FC236}">
                  <a16:creationId xmlns:a16="http://schemas.microsoft.com/office/drawing/2014/main" id="{C79534A8-F47F-48EA-BA0D-775B9C91AB67}"/>
                </a:ext>
              </a:extLst>
            </p:cNvPr>
            <p:cNvSpPr/>
            <p:nvPr/>
          </p:nvSpPr>
          <p:spPr>
            <a:xfrm>
              <a:off x="5277864" y="3592817"/>
              <a:ext cx="81280" cy="1001394"/>
            </a:xfrm>
            <a:custGeom>
              <a:avLst/>
              <a:gdLst/>
              <a:ahLst/>
              <a:cxnLst/>
              <a:rect l="l" t="t" r="r" b="b"/>
              <a:pathLst>
                <a:path w="81279" h="1001395">
                  <a:moveTo>
                    <a:pt x="80699" y="0"/>
                  </a:moveTo>
                  <a:lnTo>
                    <a:pt x="80699" y="1001397"/>
                  </a:lnTo>
                  <a:lnTo>
                    <a:pt x="0" y="1001397"/>
                  </a:lnTo>
                  <a:lnTo>
                    <a:pt x="0" y="0"/>
                  </a:lnTo>
                  <a:lnTo>
                    <a:pt x="80699" y="0"/>
                  </a:lnTo>
                  <a:close/>
                </a:path>
              </a:pathLst>
            </a:custGeom>
            <a:ln w="19049">
              <a:solidFill>
                <a:srgbClr val="4985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28">
              <a:extLst>
                <a:ext uri="{FF2B5EF4-FFF2-40B4-BE49-F238E27FC236}">
                  <a16:creationId xmlns:a16="http://schemas.microsoft.com/office/drawing/2014/main" id="{698A0B72-05D3-479C-9303-F742FE0AC7BB}"/>
                </a:ext>
              </a:extLst>
            </p:cNvPr>
            <p:cNvSpPr txBox="1"/>
            <p:nvPr/>
          </p:nvSpPr>
          <p:spPr>
            <a:xfrm>
              <a:off x="4108537" y="3829282"/>
              <a:ext cx="1511935" cy="526415"/>
            </a:xfrm>
            <a:prstGeom prst="rect">
              <a:avLst/>
            </a:prstGeom>
          </p:spPr>
          <p:txBody>
            <a:bodyPr vert="vert" wrap="square" lIns="0" tIns="4445" rIns="0" bIns="0" rtlCol="0">
              <a:spAutoFit/>
            </a:bodyPr>
            <a:lstStyle/>
            <a:p>
              <a:pPr marL="95250" marR="90170" indent="9525" algn="ctr">
                <a:lnSpc>
                  <a:spcPts val="930"/>
                </a:lnSpc>
                <a:spcBef>
                  <a:spcPts val="35"/>
                </a:spcBef>
              </a:pPr>
              <a:r>
                <a:rPr sz="700" spc="-5" dirty="0">
                  <a:solidFill>
                    <a:srgbClr val="FF0000"/>
                  </a:solidFill>
                  <a:latin typeface="Arial"/>
                  <a:cs typeface="Arial"/>
                </a:rPr>
                <a:t>Softmax  </a:t>
              </a:r>
              <a:r>
                <a:rPr sz="700" spc="-35" dirty="0">
                  <a:solidFill>
                    <a:srgbClr val="38751C"/>
                  </a:solidFill>
                  <a:latin typeface="Arial"/>
                  <a:cs typeface="Arial"/>
                </a:rPr>
                <a:t>FC</a:t>
              </a:r>
              <a:r>
                <a:rPr sz="700" spc="-95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1000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40"/>
                </a:spcBef>
              </a:pPr>
              <a:r>
                <a:rPr sz="700" spc="-20" dirty="0">
                  <a:solidFill>
                    <a:srgbClr val="4985E8"/>
                  </a:solidFill>
                  <a:latin typeface="Arial"/>
                  <a:cs typeface="Arial"/>
                </a:rPr>
                <a:t>Pool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74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63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600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1905" algn="ctr">
                <a:lnSpc>
                  <a:spcPct val="100000"/>
                </a:lnSpc>
                <a:spcBef>
                  <a:spcPts val="55"/>
                </a:spcBef>
              </a:pPr>
              <a:r>
                <a:rPr sz="700" spc="-10" dirty="0">
                  <a:solidFill>
                    <a:srgbClr val="38751C"/>
                  </a:solidFill>
                  <a:latin typeface="Arial"/>
                  <a:cs typeface="Arial"/>
                </a:rPr>
                <a:t>3x3 conv,</a:t>
              </a:r>
              <a:r>
                <a:rPr sz="700" spc="-90" dirty="0">
                  <a:solidFill>
                    <a:srgbClr val="38751C"/>
                  </a:solidFill>
                  <a:latin typeface="Arial"/>
                  <a:cs typeface="Arial"/>
                </a:rPr>
                <a:t> </a:t>
              </a:r>
              <a:r>
                <a:rPr sz="700" spc="-5" dirty="0">
                  <a:solidFill>
                    <a:srgbClr val="38751C"/>
                  </a:solidFill>
                  <a:latin typeface="Arial"/>
                  <a:cs typeface="Arial"/>
                </a:rPr>
                <a:t>64</a:t>
              </a:r>
              <a:endParaRPr sz="700" dirty="0">
                <a:latin typeface="Arial"/>
                <a:cs typeface="Arial"/>
              </a:endParaRPr>
            </a:p>
            <a:p>
              <a:pPr marL="4445" algn="ctr">
                <a:lnSpc>
                  <a:spcPct val="100000"/>
                </a:lnSpc>
                <a:spcBef>
                  <a:spcPts val="640"/>
                </a:spcBef>
              </a:pPr>
              <a:r>
                <a:rPr sz="1000" spc="-5" dirty="0">
                  <a:latin typeface="Arial"/>
                  <a:cs typeface="Arial"/>
                </a:rPr>
                <a:t>...</a:t>
              </a:r>
              <a:endParaRPr sz="1000" dirty="0">
                <a:latin typeface="Arial"/>
                <a:cs typeface="Arial"/>
              </a:endParaRPr>
            </a:p>
          </p:txBody>
        </p:sp>
        <p:sp>
          <p:nvSpPr>
            <p:cNvPr id="135" name="object 129">
              <a:extLst>
                <a:ext uri="{FF2B5EF4-FFF2-40B4-BE49-F238E27FC236}">
                  <a16:creationId xmlns:a16="http://schemas.microsoft.com/office/drawing/2014/main" id="{E849A69C-CB36-41B2-8642-7E7C6E1BAF79}"/>
                </a:ext>
              </a:extLst>
            </p:cNvPr>
            <p:cNvSpPr/>
            <p:nvPr/>
          </p:nvSpPr>
          <p:spPr>
            <a:xfrm>
              <a:off x="1990033" y="3269918"/>
              <a:ext cx="3583304" cy="0"/>
            </a:xfrm>
            <a:custGeom>
              <a:avLst/>
              <a:gdLst/>
              <a:ahLst/>
              <a:cxnLst/>
              <a:rect l="l" t="t" r="r" b="b"/>
              <a:pathLst>
                <a:path w="3583304">
                  <a:moveTo>
                    <a:pt x="3582730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0">
              <a:extLst>
                <a:ext uri="{FF2B5EF4-FFF2-40B4-BE49-F238E27FC236}">
                  <a16:creationId xmlns:a16="http://schemas.microsoft.com/office/drawing/2014/main" id="{3DE0867A-0F08-4BEB-9B63-4C2DBBBAD6C2}"/>
                </a:ext>
              </a:extLst>
            </p:cNvPr>
            <p:cNvSpPr/>
            <p:nvPr/>
          </p:nvSpPr>
          <p:spPr>
            <a:xfrm>
              <a:off x="1846068" y="3208431"/>
              <a:ext cx="158252" cy="1229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1">
              <a:extLst>
                <a:ext uri="{FF2B5EF4-FFF2-40B4-BE49-F238E27FC236}">
                  <a16:creationId xmlns:a16="http://schemas.microsoft.com/office/drawing/2014/main" id="{705645BF-ECE3-4331-A100-54E206756513}"/>
                </a:ext>
              </a:extLst>
            </p:cNvPr>
            <p:cNvSpPr txBox="1"/>
            <p:nvPr/>
          </p:nvSpPr>
          <p:spPr>
            <a:xfrm>
              <a:off x="159324" y="3769977"/>
              <a:ext cx="1454785" cy="2387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Similar to</a:t>
              </a:r>
              <a:r>
                <a:rPr sz="1400" spc="-80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ResNet!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38" name="object 132">
              <a:extLst>
                <a:ext uri="{FF2B5EF4-FFF2-40B4-BE49-F238E27FC236}">
                  <a16:creationId xmlns:a16="http://schemas.microsoft.com/office/drawing/2014/main" id="{7396E105-AB2A-4769-BE18-683144D5846D}"/>
                </a:ext>
              </a:extLst>
            </p:cNvPr>
            <p:cNvSpPr/>
            <p:nvPr/>
          </p:nvSpPr>
          <p:spPr>
            <a:xfrm>
              <a:off x="5946956" y="3805506"/>
              <a:ext cx="2130883" cy="39460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3">
              <a:extLst>
                <a:ext uri="{FF2B5EF4-FFF2-40B4-BE49-F238E27FC236}">
                  <a16:creationId xmlns:a16="http://schemas.microsoft.com/office/drawing/2014/main" id="{61605F85-FEF1-43FE-BDBB-75484301E164}"/>
                </a:ext>
              </a:extLst>
            </p:cNvPr>
            <p:cNvSpPr txBox="1"/>
            <p:nvPr/>
          </p:nvSpPr>
          <p:spPr>
            <a:xfrm>
              <a:off x="6012198" y="3300615"/>
              <a:ext cx="1605915" cy="44830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ts val="1664"/>
                </a:lnSpc>
                <a:spcBef>
                  <a:spcPts val="100"/>
                </a:spcBef>
              </a:pPr>
              <a:r>
                <a:rPr sz="1400" spc="-5" dirty="0">
                  <a:latin typeface="Arial"/>
                  <a:cs typeface="Arial"/>
                </a:rPr>
                <a:t>In</a:t>
              </a:r>
              <a:r>
                <a:rPr sz="1400" spc="-15" dirty="0">
                  <a:latin typeface="Arial"/>
                  <a:cs typeface="Arial"/>
                </a:rPr>
                <a:t> </a:t>
              </a:r>
              <a:r>
                <a:rPr sz="1400" spc="-5" dirty="0">
                  <a:latin typeface="Arial"/>
                  <a:cs typeface="Arial"/>
                </a:rPr>
                <a:t>between:</a:t>
              </a:r>
              <a:endParaRPr sz="1400" dirty="0">
                <a:latin typeface="Arial"/>
                <a:cs typeface="Arial"/>
              </a:endParaRPr>
            </a:p>
            <a:p>
              <a:pPr marL="12700">
                <a:lnSpc>
                  <a:spcPts val="1664"/>
                </a:lnSpc>
              </a:pPr>
              <a:r>
                <a:rPr sz="1400" b="1" spc="-5" dirty="0">
                  <a:latin typeface="Arial"/>
                  <a:cs typeface="Arial"/>
                </a:rPr>
                <a:t>Highway</a:t>
              </a:r>
              <a:r>
                <a:rPr sz="1400" b="1" spc="-75" dirty="0">
                  <a:latin typeface="Arial"/>
                  <a:cs typeface="Arial"/>
                </a:rPr>
                <a:t> </a:t>
              </a:r>
              <a:r>
                <a:rPr sz="1400" b="1" spc="-5" dirty="0">
                  <a:latin typeface="Arial"/>
                  <a:cs typeface="Arial"/>
                </a:rPr>
                <a:t>Networks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40" name="object 134">
              <a:extLst>
                <a:ext uri="{FF2B5EF4-FFF2-40B4-BE49-F238E27FC236}">
                  <a16:creationId xmlns:a16="http://schemas.microsoft.com/office/drawing/2014/main" id="{09EE4892-839E-41D8-91DE-2CE5D0D2E5E2}"/>
                </a:ext>
              </a:extLst>
            </p:cNvPr>
            <p:cNvSpPr txBox="1"/>
            <p:nvPr/>
          </p:nvSpPr>
          <p:spPr>
            <a:xfrm>
              <a:off x="5993662" y="4259072"/>
              <a:ext cx="1921510" cy="295910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 marR="5080">
                <a:lnSpc>
                  <a:spcPts val="1050"/>
                </a:lnSpc>
                <a:spcBef>
                  <a:spcPts val="160"/>
                </a:spcBef>
              </a:pPr>
              <a:r>
                <a:rPr sz="900" spc="-5" dirty="0">
                  <a:latin typeface="Arial"/>
                  <a:cs typeface="Arial"/>
                </a:rPr>
                <a:t>Srivastava et al, </a:t>
              </a:r>
              <a:r>
                <a:rPr sz="900" dirty="0">
                  <a:latin typeface="Arial"/>
                  <a:cs typeface="Arial"/>
                </a:rPr>
                <a:t>“Highway </a:t>
              </a:r>
              <a:r>
                <a:rPr sz="900" spc="-5" dirty="0">
                  <a:latin typeface="Arial"/>
                  <a:cs typeface="Arial"/>
                </a:rPr>
                <a:t>Networks”,  ICML DL Workshop</a:t>
              </a:r>
              <a:r>
                <a:rPr sz="900" spc="-20" dirty="0">
                  <a:latin typeface="Arial"/>
                  <a:cs typeface="Arial"/>
                </a:rPr>
                <a:t> </a:t>
              </a:r>
              <a:r>
                <a:rPr sz="900" spc="-5" dirty="0">
                  <a:latin typeface="Arial"/>
                  <a:cs typeface="Arial"/>
                </a:rPr>
                <a:t>2015</a:t>
              </a:r>
              <a:endParaRPr sz="900">
                <a:latin typeface="Arial"/>
                <a:cs typeface="Arial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43E61BE1-73DE-433A-A944-98E5018F1DAE}"/>
              </a:ext>
            </a:extLst>
          </p:cNvPr>
          <p:cNvSpPr txBox="1"/>
          <p:nvPr/>
        </p:nvSpPr>
        <p:spPr>
          <a:xfrm>
            <a:off x="2756907" y="1860961"/>
            <a:ext cx="3862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Uninterrupted Gradient Flow</a:t>
            </a:r>
            <a:endParaRPr lang="ko-KR" altLang="en-US" sz="2400" dirty="0"/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DD3EDA9-93E8-41BD-B07C-74EE506352AC}"/>
              </a:ext>
            </a:extLst>
          </p:cNvPr>
          <p:cNvCxnSpPr>
            <a:cxnSpLocks/>
          </p:cNvCxnSpPr>
          <p:nvPr/>
        </p:nvCxnSpPr>
        <p:spPr>
          <a:xfrm flipH="1">
            <a:off x="515897" y="2656851"/>
            <a:ext cx="7899212" cy="23642"/>
          </a:xfrm>
          <a:prstGeom prst="straightConnector1">
            <a:avLst/>
          </a:prstGeom>
          <a:ln w="254000">
            <a:solidFill>
              <a:srgbClr val="FF0000">
                <a:alpha val="30000"/>
              </a:srgb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2AB9F9-6699-44CE-A92F-02001E109BD7}"/>
              </a:ext>
            </a:extLst>
          </p:cNvPr>
          <p:cNvSpPr txBox="1"/>
          <p:nvPr/>
        </p:nvSpPr>
        <p:spPr>
          <a:xfrm>
            <a:off x="3044452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BB455B-6FD8-47B5-AAC6-35024194E42C}"/>
              </a:ext>
            </a:extLst>
          </p:cNvPr>
          <p:cNvSpPr txBox="1"/>
          <p:nvPr/>
        </p:nvSpPr>
        <p:spPr>
          <a:xfrm>
            <a:off x="5702306" y="2483604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  <p:sp>
        <p:nvSpPr>
          <p:cNvPr id="144" name="TextBox 12">
            <a:extLst>
              <a:ext uri="{FF2B5EF4-FFF2-40B4-BE49-F238E27FC236}">
                <a16:creationId xmlns:a16="http://schemas.microsoft.com/office/drawing/2014/main" id="{CDA7D103-0816-2949-AD3C-65F50E730FC2}"/>
              </a:ext>
            </a:extLst>
          </p:cNvPr>
          <p:cNvSpPr txBox="1"/>
          <p:nvPr/>
        </p:nvSpPr>
        <p:spPr>
          <a:xfrm>
            <a:off x="251520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0</a:t>
            </a:r>
            <a:endParaRPr lang="ko-KR" altLang="en-US" baseline="-25000" dirty="0"/>
          </a:p>
        </p:txBody>
      </p:sp>
      <p:sp>
        <p:nvSpPr>
          <p:cNvPr id="145" name="TextBox 13">
            <a:extLst>
              <a:ext uri="{FF2B5EF4-FFF2-40B4-BE49-F238E27FC236}">
                <a16:creationId xmlns:a16="http://schemas.microsoft.com/office/drawing/2014/main" id="{AA97D5B4-4EB1-0349-8911-3C68EB42F97B}"/>
              </a:ext>
            </a:extLst>
          </p:cNvPr>
          <p:cNvSpPr txBox="1"/>
          <p:nvPr/>
        </p:nvSpPr>
        <p:spPr>
          <a:xfrm>
            <a:off x="8460406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3</a:t>
            </a:r>
            <a:endParaRPr lang="ko-KR" altLang="en-US" baseline="-25000" dirty="0"/>
          </a:p>
        </p:txBody>
      </p:sp>
      <p:sp>
        <p:nvSpPr>
          <p:cNvPr id="146" name="TextBox 14">
            <a:extLst>
              <a:ext uri="{FF2B5EF4-FFF2-40B4-BE49-F238E27FC236}">
                <a16:creationId xmlns:a16="http://schemas.microsoft.com/office/drawing/2014/main" id="{4C3AFE94-07DD-3848-86BB-D5647356C065}"/>
              </a:ext>
            </a:extLst>
          </p:cNvPr>
          <p:cNvSpPr txBox="1"/>
          <p:nvPr/>
        </p:nvSpPr>
        <p:spPr>
          <a:xfrm>
            <a:off x="3044452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1</a:t>
            </a:r>
            <a:endParaRPr lang="ko-KR" altLang="en-US" baseline="-25000" dirty="0"/>
          </a:p>
        </p:txBody>
      </p:sp>
      <p:sp>
        <p:nvSpPr>
          <p:cNvPr id="147" name="TextBox 15">
            <a:extLst>
              <a:ext uri="{FF2B5EF4-FFF2-40B4-BE49-F238E27FC236}">
                <a16:creationId xmlns:a16="http://schemas.microsoft.com/office/drawing/2014/main" id="{EB8D9B8D-11E4-464E-AA0F-CE199812635E}"/>
              </a:ext>
            </a:extLst>
          </p:cNvPr>
          <p:cNvSpPr txBox="1"/>
          <p:nvPr/>
        </p:nvSpPr>
        <p:spPr>
          <a:xfrm>
            <a:off x="5724128" y="3419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r>
              <a:rPr lang="en-US" altLang="ko-KR" baseline="-25000" dirty="0"/>
              <a:t>2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29509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20B7-597F-4209-8EF7-4E2582C4E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Other Variants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465157F-8085-43D1-8D2B-66A4E1BE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42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4F801-A52C-401A-9BE6-E58B21BA97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  <a:endParaRPr lang="ko-KR" altLang="en-US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B06D736-2EF1-4A3E-A4A1-77451DF63E42}"/>
              </a:ext>
            </a:extLst>
          </p:cNvPr>
          <p:cNvSpPr/>
          <p:nvPr/>
        </p:nvSpPr>
        <p:spPr>
          <a:xfrm>
            <a:off x="5222441" y="1700808"/>
            <a:ext cx="3456384" cy="4172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C2C6E55-134E-4AF8-97F0-BC9B130974EC}"/>
              </a:ext>
            </a:extLst>
          </p:cNvPr>
          <p:cNvSpPr/>
          <p:nvPr/>
        </p:nvSpPr>
        <p:spPr>
          <a:xfrm>
            <a:off x="725167" y="1972792"/>
            <a:ext cx="4263305" cy="14562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6201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Question and Answer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7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Sequential Data Modeling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ko-KR" dirty="0"/>
              <a:t>Sequence Generation</a:t>
            </a:r>
          </a:p>
          <a:p>
            <a:pPr lvl="1"/>
            <a:r>
              <a:rPr kumimoji="1" lang="en-US" altLang="ko-KR" dirty="0"/>
              <a:t>Machine Translation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Speech Recognition</a:t>
            </a:r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2"/>
            <a:endParaRPr kumimoji="1" lang="en-US" altLang="ko-KR" dirty="0"/>
          </a:p>
          <a:p>
            <a:pPr lvl="1"/>
            <a:r>
              <a:rPr kumimoji="1" lang="en-US" altLang="ko-KR" dirty="0"/>
              <a:t>Image Caption Generation</a:t>
            </a:r>
          </a:p>
        </p:txBody>
      </p:sp>
      <p:sp>
        <p:nvSpPr>
          <p:cNvPr id="5" name="텍스트 상자 4"/>
          <p:cNvSpPr txBox="1"/>
          <p:nvPr/>
        </p:nvSpPr>
        <p:spPr>
          <a:xfrm>
            <a:off x="1367390" y="2200968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This is a very good wine</a:t>
            </a:r>
            <a:endParaRPr kumimoji="1" lang="ko-KR" altLang="en-US" dirty="0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995611" y="2385634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상자 6"/>
          <p:cNvSpPr txBox="1"/>
          <p:nvPr/>
        </p:nvSpPr>
        <p:spPr>
          <a:xfrm>
            <a:off x="4926481" y="2200968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C’est</a:t>
            </a:r>
            <a:r>
              <a:rPr kumimoji="1" lang="en-US" altLang="ko-KR" dirty="0"/>
              <a:t> un </a:t>
            </a:r>
            <a:r>
              <a:rPr kumimoji="1" lang="en-US" altLang="ko-KR" dirty="0" err="1"/>
              <a:t>très</a:t>
            </a:r>
            <a:r>
              <a:rPr kumimoji="1" lang="en-US" altLang="ko-KR" dirty="0"/>
              <a:t> bon vin</a:t>
            </a:r>
            <a:endParaRPr kumimoji="1"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390" y="3306220"/>
            <a:ext cx="2628221" cy="798256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4168423" y="3705348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상자 10"/>
          <p:cNvSpPr txBox="1"/>
          <p:nvPr/>
        </p:nvSpPr>
        <p:spPr>
          <a:xfrm>
            <a:off x="5105070" y="3520682"/>
            <a:ext cx="2452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This is a very good wine</a:t>
            </a:r>
            <a:endParaRPr kumimoji="1"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168423" y="5413866"/>
            <a:ext cx="85572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상자 15"/>
          <p:cNvSpPr txBox="1"/>
          <p:nvPr/>
        </p:nvSpPr>
        <p:spPr>
          <a:xfrm>
            <a:off x="5105070" y="5229200"/>
            <a:ext cx="151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bird is flying</a:t>
            </a:r>
            <a:endParaRPr kumimoji="1"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103C83-EA99-452F-8AA6-ADC3CD80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3" y="4752911"/>
            <a:ext cx="2543354" cy="132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2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E0FDA0-9847-44FE-BDF4-4B10F4C39851}"/>
                  </a:ext>
                </a:extLst>
              </p:cNvPr>
              <p:cNvSpPr txBox="1"/>
              <p:nvPr/>
            </p:nvSpPr>
            <p:spPr>
              <a:xfrm>
                <a:off x="5364088" y="4782179"/>
                <a:ext cx="3335413" cy="928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값을 저장한다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그리고 다시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의 입력으로 사용된다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E0FDA0-9847-44FE-BDF4-4B10F4C39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82179"/>
                <a:ext cx="3335413" cy="928524"/>
              </a:xfrm>
              <a:prstGeom prst="rect">
                <a:avLst/>
              </a:prstGeom>
              <a:blipFill>
                <a:blip r:embed="rId4"/>
                <a:stretch>
                  <a:fillRect l="-1645" t="-3268" b="-91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90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  <a:noFill/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grpFill/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348251-7E18-41B1-B976-93F7E3A77BBA}"/>
              </a:ext>
            </a:extLst>
          </p:cNvPr>
          <p:cNvGrpSpPr/>
          <p:nvPr/>
        </p:nvGrpSpPr>
        <p:grpSpPr>
          <a:xfrm>
            <a:off x="1807927" y="2285925"/>
            <a:ext cx="2090739" cy="1701801"/>
            <a:chOff x="1805546" y="2285925"/>
            <a:chExt cx="2090739" cy="1701801"/>
          </a:xfrm>
        </p:grpSpPr>
        <p:sp>
          <p:nvSpPr>
            <p:cNvPr id="64" name="Line 36">
              <a:extLst>
                <a:ext uri="{FF2B5EF4-FFF2-40B4-BE49-F238E27FC236}">
                  <a16:creationId xmlns:a16="http://schemas.microsoft.com/office/drawing/2014/main" id="{39EF8985-772C-4918-B770-245446D0C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2859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Line 37">
              <a:extLst>
                <a:ext uri="{FF2B5EF4-FFF2-40B4-BE49-F238E27FC236}">
                  <a16:creationId xmlns:a16="http://schemas.microsoft.com/office/drawing/2014/main" id="{89DA4C81-F622-4FA6-BE65-270EFE815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2979663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6" name="Line 38">
              <a:extLst>
                <a:ext uri="{FF2B5EF4-FFF2-40B4-BE49-F238E27FC236}">
                  <a16:creationId xmlns:a16="http://schemas.microsoft.com/office/drawing/2014/main" id="{0752711D-BFAF-4BFD-AFE2-35DCDA0F7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546" y="3987725"/>
              <a:ext cx="43180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67" name="AutoShape 16">
              <a:extLst>
                <a:ext uri="{FF2B5EF4-FFF2-40B4-BE49-F238E27FC236}">
                  <a16:creationId xmlns:a16="http://schemas.microsoft.com/office/drawing/2014/main" id="{1CDE104F-F814-4A88-8F89-826727CD37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300846" y="2295599"/>
              <a:ext cx="1595439" cy="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22">
              <a:extLst>
                <a:ext uri="{FF2B5EF4-FFF2-40B4-BE49-F238E27FC236}">
                  <a16:creationId xmlns:a16="http://schemas.microsoft.com/office/drawing/2014/main" id="{C903A993-C959-4111-A1E4-A672BAF99FE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295599"/>
              <a:ext cx="1658939" cy="684065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6">
              <a:extLst>
                <a:ext uri="{FF2B5EF4-FFF2-40B4-BE49-F238E27FC236}">
                  <a16:creationId xmlns:a16="http://schemas.microsoft.com/office/drawing/2014/main" id="{D549A813-74DF-4646-9F46-A2CF5705E486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295599"/>
              <a:ext cx="1658939" cy="169212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17">
              <a:extLst>
                <a:ext uri="{FF2B5EF4-FFF2-40B4-BE49-F238E27FC236}">
                  <a16:creationId xmlns:a16="http://schemas.microsoft.com/office/drawing/2014/main" id="{D1A62BC0-80EE-45EE-A308-F2CCB1450360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65773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1">
              <a:extLst>
                <a:ext uri="{FF2B5EF4-FFF2-40B4-BE49-F238E27FC236}">
                  <a16:creationId xmlns:a16="http://schemas.microsoft.com/office/drawing/2014/main" id="{8FD6DC29-55D7-4FDD-BF7F-EB16476E8E60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 flipV="1">
              <a:off x="2237346" y="2943664"/>
              <a:ext cx="1658939" cy="3600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25">
              <a:extLst>
                <a:ext uri="{FF2B5EF4-FFF2-40B4-BE49-F238E27FC236}">
                  <a16:creationId xmlns:a16="http://schemas.microsoft.com/office/drawing/2014/main" id="{B84C6AFF-F634-4F91-BFF8-C9E41F63068F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2943664"/>
              <a:ext cx="1658939" cy="1044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18">
              <a:extLst>
                <a:ext uri="{FF2B5EF4-FFF2-40B4-BE49-F238E27FC236}">
                  <a16:creationId xmlns:a16="http://schemas.microsoft.com/office/drawing/2014/main" id="{8B0E54D6-3D81-4DF3-84C1-3317CB2EC823}"/>
                </a:ext>
              </a:extLst>
            </p:cNvPr>
            <p:cNvCxnSpPr>
              <a:cxnSpLocks noChangeShapeType="1"/>
              <a:stCxn id="64" idx="1"/>
            </p:cNvCxnSpPr>
            <p:nvPr/>
          </p:nvCxnSpPr>
          <p:spPr bwMode="auto">
            <a:xfrm>
              <a:off x="2237346" y="2285926"/>
              <a:ext cx="1658939" cy="168929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3">
              <a:extLst>
                <a:ext uri="{FF2B5EF4-FFF2-40B4-BE49-F238E27FC236}">
                  <a16:creationId xmlns:a16="http://schemas.microsoft.com/office/drawing/2014/main" id="{BA126A02-00CC-41DC-BB6B-3907317D0E54}"/>
                </a:ext>
              </a:extLst>
            </p:cNvPr>
            <p:cNvCxnSpPr>
              <a:cxnSpLocks noChangeShapeType="1"/>
              <a:stCxn id="65" idx="1"/>
            </p:cNvCxnSpPr>
            <p:nvPr/>
          </p:nvCxnSpPr>
          <p:spPr bwMode="auto">
            <a:xfrm>
              <a:off x="2237346" y="2979664"/>
              <a:ext cx="1658939" cy="99555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4">
              <a:extLst>
                <a:ext uri="{FF2B5EF4-FFF2-40B4-BE49-F238E27FC236}">
                  <a16:creationId xmlns:a16="http://schemas.microsoft.com/office/drawing/2014/main" id="{88123C29-EE22-4986-92B2-80B11A1C0A5B}"/>
                </a:ext>
              </a:extLst>
            </p:cNvPr>
            <p:cNvCxnSpPr>
              <a:cxnSpLocks noChangeShapeType="1"/>
              <a:stCxn id="66" idx="1"/>
            </p:cNvCxnSpPr>
            <p:nvPr/>
          </p:nvCxnSpPr>
          <p:spPr bwMode="auto">
            <a:xfrm flipV="1">
              <a:off x="2237346" y="3975222"/>
              <a:ext cx="1658939" cy="1250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1127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sp>
        <p:nvSpPr>
          <p:cNvPr id="156" name="Oval 8">
            <a:extLst>
              <a:ext uri="{FF2B5EF4-FFF2-40B4-BE49-F238E27FC236}">
                <a16:creationId xmlns:a16="http://schemas.microsoft.com/office/drawing/2014/main" id="{D914B4EE-9B47-4A32-BAE8-1624D2CBC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4529817"/>
            <a:ext cx="504824" cy="504726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sp>
        <p:nvSpPr>
          <p:cNvPr id="157" name="Oval 9">
            <a:extLst>
              <a:ext uri="{FF2B5EF4-FFF2-40B4-BE49-F238E27FC236}">
                <a16:creationId xmlns:a16="http://schemas.microsoft.com/office/drawing/2014/main" id="{5F5E0C65-E650-4EF1-A7ED-F42FDD92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5177889"/>
            <a:ext cx="504824" cy="504712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/>
              <a:t>c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sp>
        <p:nvSpPr>
          <p:cNvPr id="158" name="Oval 10">
            <a:extLst>
              <a:ext uri="{FF2B5EF4-FFF2-40B4-BE49-F238E27FC236}">
                <a16:creationId xmlns:a16="http://schemas.microsoft.com/office/drawing/2014/main" id="{7DBD5377-60CE-4FCC-A7A9-C7919738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6209447"/>
            <a:ext cx="504824" cy="504711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ko-KR" sz="1800" dirty="0" err="1"/>
              <a:t>c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23B08C6A-20B3-41D5-816D-F517B52A66F8}"/>
              </a:ext>
            </a:extLst>
          </p:cNvPr>
          <p:cNvCxnSpPr>
            <a:cxnSpLocks/>
            <a:stCxn id="104" idx="6"/>
            <a:endCxn id="156" idx="6"/>
          </p:cNvCxnSpPr>
          <p:nvPr/>
        </p:nvCxnSpPr>
        <p:spPr>
          <a:xfrm>
            <a:off x="4411663" y="2293218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구부러짐 158">
            <a:extLst>
              <a:ext uri="{FF2B5EF4-FFF2-40B4-BE49-F238E27FC236}">
                <a16:creationId xmlns:a16="http://schemas.microsoft.com/office/drawing/2014/main" id="{6E3B020B-A4C7-4A7F-8B54-BA0CA7774932}"/>
              </a:ext>
            </a:extLst>
          </p:cNvPr>
          <p:cNvCxnSpPr>
            <a:cxnSpLocks/>
            <a:stCxn id="112" idx="6"/>
            <a:endCxn id="157" idx="6"/>
          </p:cNvCxnSpPr>
          <p:nvPr/>
        </p:nvCxnSpPr>
        <p:spPr>
          <a:xfrm>
            <a:off x="4411663" y="2941283"/>
            <a:ext cx="12700" cy="2488962"/>
          </a:xfrm>
          <a:prstGeom prst="curvedConnector3">
            <a:avLst>
              <a:gd name="adj1" fmla="val 34615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0E46F9E3-BE68-49FD-AFF5-C8139B33D1DC}"/>
              </a:ext>
            </a:extLst>
          </p:cNvPr>
          <p:cNvCxnSpPr>
            <a:cxnSpLocks/>
            <a:stCxn id="120" idx="6"/>
            <a:endCxn id="158" idx="6"/>
          </p:cNvCxnSpPr>
          <p:nvPr/>
        </p:nvCxnSpPr>
        <p:spPr>
          <a:xfrm>
            <a:off x="4411663" y="3972841"/>
            <a:ext cx="12700" cy="2488962"/>
          </a:xfrm>
          <a:prstGeom prst="curvedConnector3">
            <a:avLst>
              <a:gd name="adj1" fmla="val 3184622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구부러짐 161">
            <a:extLst>
              <a:ext uri="{FF2B5EF4-FFF2-40B4-BE49-F238E27FC236}">
                <a16:creationId xmlns:a16="http://schemas.microsoft.com/office/drawing/2014/main" id="{F65A9412-A5FE-4783-8BC5-BE317FFC8AE1}"/>
              </a:ext>
            </a:extLst>
          </p:cNvPr>
          <p:cNvCxnSpPr>
            <a:cxnSpLocks/>
            <a:stCxn id="120" idx="2"/>
            <a:endCxn id="158" idx="2"/>
          </p:cNvCxnSpPr>
          <p:nvPr/>
        </p:nvCxnSpPr>
        <p:spPr>
          <a:xfrm rot="10800000" flipV="1">
            <a:off x="3906839" y="3972841"/>
            <a:ext cx="12700" cy="2488962"/>
          </a:xfrm>
          <a:prstGeom prst="curvedConnector3">
            <a:avLst>
              <a:gd name="adj1" fmla="val 6969228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구부러짐 165">
            <a:extLst>
              <a:ext uri="{FF2B5EF4-FFF2-40B4-BE49-F238E27FC236}">
                <a16:creationId xmlns:a16="http://schemas.microsoft.com/office/drawing/2014/main" id="{C5788E3B-EB20-458E-96D0-7552ACE16D66}"/>
              </a:ext>
            </a:extLst>
          </p:cNvPr>
          <p:cNvCxnSpPr>
            <a:cxnSpLocks/>
            <a:stCxn id="112" idx="2"/>
            <a:endCxn id="158" idx="2"/>
          </p:cNvCxnSpPr>
          <p:nvPr/>
        </p:nvCxnSpPr>
        <p:spPr>
          <a:xfrm rot="10800000" flipV="1">
            <a:off x="3906839" y="2941283"/>
            <a:ext cx="12700" cy="3520520"/>
          </a:xfrm>
          <a:prstGeom prst="curvedConnector3">
            <a:avLst>
              <a:gd name="adj1" fmla="val 8353843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구부러짐 169">
            <a:extLst>
              <a:ext uri="{FF2B5EF4-FFF2-40B4-BE49-F238E27FC236}">
                <a16:creationId xmlns:a16="http://schemas.microsoft.com/office/drawing/2014/main" id="{81444D82-DBD5-4291-B48D-54FE5E9998B6}"/>
              </a:ext>
            </a:extLst>
          </p:cNvPr>
          <p:cNvCxnSpPr>
            <a:cxnSpLocks/>
            <a:stCxn id="104" idx="2"/>
            <a:endCxn id="158" idx="2"/>
          </p:cNvCxnSpPr>
          <p:nvPr/>
        </p:nvCxnSpPr>
        <p:spPr>
          <a:xfrm rot="10800000" flipV="1">
            <a:off x="3906839" y="2293217"/>
            <a:ext cx="12700" cy="4168585"/>
          </a:xfrm>
          <a:prstGeom prst="curvedConnector3">
            <a:avLst>
              <a:gd name="adj1" fmla="val 96461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연결선: 구부러짐 173">
            <a:extLst>
              <a:ext uri="{FF2B5EF4-FFF2-40B4-BE49-F238E27FC236}">
                <a16:creationId xmlns:a16="http://schemas.microsoft.com/office/drawing/2014/main" id="{BFDCDBF4-24AA-4803-9F03-90ADF96D435F}"/>
              </a:ext>
            </a:extLst>
          </p:cNvPr>
          <p:cNvCxnSpPr>
            <a:cxnSpLocks/>
            <a:stCxn id="120" idx="2"/>
            <a:endCxn id="157" idx="2"/>
          </p:cNvCxnSpPr>
          <p:nvPr/>
        </p:nvCxnSpPr>
        <p:spPr>
          <a:xfrm rot="10800000" flipV="1">
            <a:off x="3906839" y="3972841"/>
            <a:ext cx="12700" cy="1457404"/>
          </a:xfrm>
          <a:prstGeom prst="curved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연결선: 구부러짐 174">
            <a:extLst>
              <a:ext uri="{FF2B5EF4-FFF2-40B4-BE49-F238E27FC236}">
                <a16:creationId xmlns:a16="http://schemas.microsoft.com/office/drawing/2014/main" id="{D9C3C27E-115A-494A-B575-542BEEF2DFB4}"/>
              </a:ext>
            </a:extLst>
          </p:cNvPr>
          <p:cNvCxnSpPr>
            <a:cxnSpLocks/>
            <a:stCxn id="112" idx="2"/>
            <a:endCxn id="157" idx="2"/>
          </p:cNvCxnSpPr>
          <p:nvPr/>
        </p:nvCxnSpPr>
        <p:spPr>
          <a:xfrm rot="10800000" flipV="1">
            <a:off x="3906839" y="2941283"/>
            <a:ext cx="12700" cy="2488962"/>
          </a:xfrm>
          <a:prstGeom prst="curvedConnector3">
            <a:avLst>
              <a:gd name="adj1" fmla="val 5861535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구부러짐 175">
            <a:extLst>
              <a:ext uri="{FF2B5EF4-FFF2-40B4-BE49-F238E27FC236}">
                <a16:creationId xmlns:a16="http://schemas.microsoft.com/office/drawing/2014/main" id="{254DE43B-B9DF-4149-B27C-7A45489246C5}"/>
              </a:ext>
            </a:extLst>
          </p:cNvPr>
          <p:cNvCxnSpPr>
            <a:cxnSpLocks/>
            <a:stCxn id="104" idx="2"/>
            <a:endCxn id="157" idx="2"/>
          </p:cNvCxnSpPr>
          <p:nvPr/>
        </p:nvCxnSpPr>
        <p:spPr>
          <a:xfrm rot="10800000" flipV="1">
            <a:off x="3906839" y="2293217"/>
            <a:ext cx="12700" cy="3137027"/>
          </a:xfrm>
          <a:prstGeom prst="curvedConnector3">
            <a:avLst>
              <a:gd name="adj1" fmla="val 724615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연결선: 구부러짐 191">
            <a:extLst>
              <a:ext uri="{FF2B5EF4-FFF2-40B4-BE49-F238E27FC236}">
                <a16:creationId xmlns:a16="http://schemas.microsoft.com/office/drawing/2014/main" id="{60C90F8B-659E-472D-B166-22DAF85C747C}"/>
              </a:ext>
            </a:extLst>
          </p:cNvPr>
          <p:cNvCxnSpPr>
            <a:cxnSpLocks/>
            <a:stCxn id="120" idx="2"/>
            <a:endCxn id="156" idx="2"/>
          </p:cNvCxnSpPr>
          <p:nvPr/>
        </p:nvCxnSpPr>
        <p:spPr>
          <a:xfrm rot="10800000" flipV="1">
            <a:off x="3906839" y="3972840"/>
            <a:ext cx="12700" cy="809339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연결선: 구부러짐 194">
            <a:extLst>
              <a:ext uri="{FF2B5EF4-FFF2-40B4-BE49-F238E27FC236}">
                <a16:creationId xmlns:a16="http://schemas.microsoft.com/office/drawing/2014/main" id="{E52C2169-5237-4115-9D98-79FDE031AF15}"/>
              </a:ext>
            </a:extLst>
          </p:cNvPr>
          <p:cNvCxnSpPr>
            <a:cxnSpLocks/>
            <a:stCxn id="112" idx="2"/>
            <a:endCxn id="156" idx="2"/>
          </p:cNvCxnSpPr>
          <p:nvPr/>
        </p:nvCxnSpPr>
        <p:spPr>
          <a:xfrm rot="10800000" flipV="1">
            <a:off x="3906839" y="2941282"/>
            <a:ext cx="12700" cy="1840897"/>
          </a:xfrm>
          <a:prstGeom prst="curvedConnector3">
            <a:avLst>
              <a:gd name="adj1" fmla="val 3276921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구부러짐 197">
            <a:extLst>
              <a:ext uri="{FF2B5EF4-FFF2-40B4-BE49-F238E27FC236}">
                <a16:creationId xmlns:a16="http://schemas.microsoft.com/office/drawing/2014/main" id="{C3A01A7D-1FD6-408E-A1E8-F2C50A7AACFA}"/>
              </a:ext>
            </a:extLst>
          </p:cNvPr>
          <p:cNvCxnSpPr>
            <a:cxnSpLocks/>
            <a:stCxn id="104" idx="2"/>
            <a:endCxn id="156" idx="2"/>
          </p:cNvCxnSpPr>
          <p:nvPr/>
        </p:nvCxnSpPr>
        <p:spPr>
          <a:xfrm rot="10800000" flipV="1">
            <a:off x="3906839" y="2293218"/>
            <a:ext cx="12700" cy="2488962"/>
          </a:xfrm>
          <a:prstGeom prst="curvedConnector3">
            <a:avLst>
              <a:gd name="adj1" fmla="val 401538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 Box 11">
            <a:extLst>
              <a:ext uri="{FF2B5EF4-FFF2-40B4-BE49-F238E27FC236}">
                <a16:creationId xmlns:a16="http://schemas.microsoft.com/office/drawing/2014/main" id="{0A01C195-5A3B-4EAA-BCC0-B9A88D48C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5706712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D3E4B5-C600-4579-9E58-69115576566C}"/>
              </a:ext>
            </a:extLst>
          </p:cNvPr>
          <p:cNvGrpSpPr/>
          <p:nvPr/>
        </p:nvGrpSpPr>
        <p:grpSpPr>
          <a:xfrm>
            <a:off x="4410633" y="2293804"/>
            <a:ext cx="1727572" cy="4168585"/>
            <a:chOff x="4564063" y="2445618"/>
            <a:chExt cx="1727572" cy="4168585"/>
          </a:xfrm>
        </p:grpSpPr>
        <p:cxnSp>
          <p:nvCxnSpPr>
            <p:cNvPr id="63" name="AutoShape 28">
              <a:extLst>
                <a:ext uri="{FF2B5EF4-FFF2-40B4-BE49-F238E27FC236}">
                  <a16:creationId xmlns:a16="http://schemas.microsoft.com/office/drawing/2014/main" id="{DFA4DBED-721D-43C0-BEFF-A9EE4B304C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01" cy="64799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30">
              <a:extLst>
                <a:ext uri="{FF2B5EF4-FFF2-40B4-BE49-F238E27FC236}">
                  <a16:creationId xmlns:a16="http://schemas.microsoft.com/office/drawing/2014/main" id="{6DAA3D8A-BBD0-40ED-993C-35814CD70CE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7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" name="AutoShape 34">
              <a:extLst>
                <a:ext uri="{FF2B5EF4-FFF2-40B4-BE49-F238E27FC236}">
                  <a16:creationId xmlns:a16="http://schemas.microsoft.com/office/drawing/2014/main" id="{48F57EFE-2701-4D9A-BEE4-2F5512A014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3093612"/>
              <a:ext cx="1727201" cy="1031629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29">
              <a:extLst>
                <a:ext uri="{FF2B5EF4-FFF2-40B4-BE49-F238E27FC236}">
                  <a16:creationId xmlns:a16="http://schemas.microsoft.com/office/drawing/2014/main" id="{7AC2B5A6-0B5A-4B28-9256-D711F37298B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572" cy="166731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7" name="AutoShape 32">
              <a:extLst>
                <a:ext uri="{FF2B5EF4-FFF2-40B4-BE49-F238E27FC236}">
                  <a16:creationId xmlns:a16="http://schemas.microsoft.com/office/drawing/2014/main" id="{8BB6F14E-A050-43C9-A85D-1AA31FE05C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3093683"/>
              <a:ext cx="1727572" cy="101925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33">
              <a:extLst>
                <a:ext uri="{FF2B5EF4-FFF2-40B4-BE49-F238E27FC236}">
                  <a16:creationId xmlns:a16="http://schemas.microsoft.com/office/drawing/2014/main" id="{CAA07A5E-F3BF-45B1-8860-8164A82B33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4112934"/>
              <a:ext cx="1727572" cy="12307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27">
              <a:extLst>
                <a:ext uri="{FF2B5EF4-FFF2-40B4-BE49-F238E27FC236}">
                  <a16:creationId xmlns:a16="http://schemas.microsoft.com/office/drawing/2014/main" id="{089ED647-E6FC-4FD4-9CC2-DAE27E4CD7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64063" y="2445618"/>
              <a:ext cx="1727244" cy="3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31">
              <a:extLst>
                <a:ext uri="{FF2B5EF4-FFF2-40B4-BE49-F238E27FC236}">
                  <a16:creationId xmlns:a16="http://schemas.microsoft.com/office/drawing/2014/main" id="{8FE2CD80-AFB0-4B6E-8264-18B63DFF6F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648062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35">
              <a:extLst>
                <a:ext uri="{FF2B5EF4-FFF2-40B4-BE49-F238E27FC236}">
                  <a16:creationId xmlns:a16="http://schemas.microsoft.com/office/drawing/2014/main" id="{E02CE635-5062-4704-894A-71657309610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564063" y="2445621"/>
              <a:ext cx="1727244" cy="167962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연결선: 구부러짐 71">
              <a:extLst>
                <a:ext uri="{FF2B5EF4-FFF2-40B4-BE49-F238E27FC236}">
                  <a16:creationId xmlns:a16="http://schemas.microsoft.com/office/drawing/2014/main" id="{83DDD56D-C6A6-4809-B699-B96842A119AE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2445618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구부러짐 72">
              <a:extLst>
                <a:ext uri="{FF2B5EF4-FFF2-40B4-BE49-F238E27FC236}">
                  <a16:creationId xmlns:a16="http://schemas.microsoft.com/office/drawing/2014/main" id="{1066CD6C-894B-44EB-BDFE-728EE0667835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3093683"/>
              <a:ext cx="12700" cy="2488962"/>
            </a:xfrm>
            <a:prstGeom prst="curvedConnector3">
              <a:avLst>
                <a:gd name="adj1" fmla="val 3461543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구부러짐 73">
              <a:extLst>
                <a:ext uri="{FF2B5EF4-FFF2-40B4-BE49-F238E27FC236}">
                  <a16:creationId xmlns:a16="http://schemas.microsoft.com/office/drawing/2014/main" id="{58C4249A-3E2C-41F2-879D-79C58F8C76B7}"/>
                </a:ext>
              </a:extLst>
            </p:cNvPr>
            <p:cNvCxnSpPr>
              <a:cxnSpLocks/>
            </p:cNvCxnSpPr>
            <p:nvPr/>
          </p:nvCxnSpPr>
          <p:spPr>
            <a:xfrm>
              <a:off x="4564063" y="4125241"/>
              <a:ext cx="12700" cy="2488962"/>
            </a:xfrm>
            <a:prstGeom prst="curvedConnector3">
              <a:avLst>
                <a:gd name="adj1" fmla="val 3184622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62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Recurrent Neural Networks</a:t>
            </a:r>
            <a:endParaRPr kumimoji="1"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6819C-07F5-4C00-9E54-DEFB86F63E1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2" name="내용 개체 틀 41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kumimoji="1" lang="en-US" altLang="ko-KR" dirty="0"/>
              <a:t>Connections form cycles</a:t>
            </a:r>
            <a:endParaRPr kumimoji="1" lang="ko-KR" altLang="en-US" dirty="0"/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FC68E927-D6F7-4921-AE2B-81B2A90A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337644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sp>
        <p:nvSpPr>
          <p:cNvPr id="60" name="Line 36">
            <a:extLst>
              <a:ext uri="{FF2B5EF4-FFF2-40B4-BE49-F238E27FC236}">
                <a16:creationId xmlns:a16="http://schemas.microsoft.com/office/drawing/2014/main" id="{70F9F89E-301B-44D4-A1A0-3F1316D31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2835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D0B2B054-908A-4022-9D68-44D120D67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2977282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3" name="Line 38">
            <a:extLst>
              <a:ext uri="{FF2B5EF4-FFF2-40B4-BE49-F238E27FC236}">
                <a16:creationId xmlns:a16="http://schemas.microsoft.com/office/drawing/2014/main" id="{59173EFB-5716-4169-ABAE-5F71F731D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100" y="398534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6" name="Text Box 45">
            <a:extLst>
              <a:ext uri="{FF2B5EF4-FFF2-40B4-BE49-F238E27FC236}">
                <a16:creationId xmlns:a16="http://schemas.microsoft.com/office/drawing/2014/main" id="{3ED25E11-2D27-47B5-B847-7B151104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072407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1</a:t>
            </a:r>
          </a:p>
        </p:txBody>
      </p:sp>
      <p:sp>
        <p:nvSpPr>
          <p:cNvPr id="97" name="Text Box 46">
            <a:extLst>
              <a:ext uri="{FF2B5EF4-FFF2-40B4-BE49-F238E27FC236}">
                <a16:creationId xmlns:a16="http://schemas.microsoft.com/office/drawing/2014/main" id="{B45561F0-3D42-405C-9385-CFBFF651A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761382"/>
            <a:ext cx="3857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2</a:t>
            </a:r>
          </a:p>
        </p:txBody>
      </p:sp>
      <p:sp>
        <p:nvSpPr>
          <p:cNvPr id="98" name="Text Box 47">
            <a:extLst>
              <a:ext uri="{FF2B5EF4-FFF2-40B4-BE49-F238E27FC236}">
                <a16:creationId xmlns:a16="http://schemas.microsoft.com/office/drawing/2014/main" id="{05174403-061F-43F2-BD9D-61E666DC8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3769444"/>
            <a:ext cx="430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/>
              <a:t>x</a:t>
            </a:r>
            <a:r>
              <a:rPr lang="en-US" altLang="ko-KR" sz="1800" b="1" baseline="-25000"/>
              <a:t>m</a:t>
            </a:r>
          </a:p>
        </p:txBody>
      </p:sp>
      <p:sp>
        <p:nvSpPr>
          <p:cNvPr id="104" name="Oval 8">
            <a:extLst>
              <a:ext uri="{FF2B5EF4-FFF2-40B4-BE49-F238E27FC236}">
                <a16:creationId xmlns:a16="http://schemas.microsoft.com/office/drawing/2014/main" id="{2BC01C3F-D93E-4079-B8C3-3635747FB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040855"/>
            <a:ext cx="504824" cy="50472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1</a:t>
            </a:r>
            <a:endParaRPr lang="ko-KR" altLang="en-US" sz="1800" baseline="-25000" dirty="0"/>
          </a:p>
        </p:txBody>
      </p:sp>
      <p:cxnSp>
        <p:nvCxnSpPr>
          <p:cNvPr id="105" name="AutoShape 16">
            <a:extLst>
              <a:ext uri="{FF2B5EF4-FFF2-40B4-BE49-F238E27FC236}">
                <a16:creationId xmlns:a16="http://schemas.microsoft.com/office/drawing/2014/main" id="{3996CBBE-1319-42D2-A3E1-FEA550FD019C}"/>
              </a:ext>
            </a:extLst>
          </p:cNvPr>
          <p:cNvCxnSpPr>
            <a:cxnSpLocks noChangeShapeType="1"/>
            <a:endCxn id="104" idx="2"/>
          </p:cNvCxnSpPr>
          <p:nvPr/>
        </p:nvCxnSpPr>
        <p:spPr bwMode="auto">
          <a:xfrm>
            <a:off x="2311400" y="2293218"/>
            <a:ext cx="159543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" name="AutoShape 22">
            <a:extLst>
              <a:ext uri="{FF2B5EF4-FFF2-40B4-BE49-F238E27FC236}">
                <a16:creationId xmlns:a16="http://schemas.microsoft.com/office/drawing/2014/main" id="{6BE17BEF-357B-4391-B707-6C00EEBE838E}"/>
              </a:ext>
            </a:extLst>
          </p:cNvPr>
          <p:cNvCxnSpPr>
            <a:cxnSpLocks noChangeShapeType="1"/>
            <a:stCxn id="62" idx="1"/>
            <a:endCxn id="104" idx="2"/>
          </p:cNvCxnSpPr>
          <p:nvPr/>
        </p:nvCxnSpPr>
        <p:spPr bwMode="auto">
          <a:xfrm flipV="1">
            <a:off x="2247900" y="2293218"/>
            <a:ext cx="1658939" cy="684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7" name="AutoShape 26">
            <a:extLst>
              <a:ext uri="{FF2B5EF4-FFF2-40B4-BE49-F238E27FC236}">
                <a16:creationId xmlns:a16="http://schemas.microsoft.com/office/drawing/2014/main" id="{1AF63868-A0AC-4A99-9FE6-C9AEDB859BF3}"/>
              </a:ext>
            </a:extLst>
          </p:cNvPr>
          <p:cNvCxnSpPr>
            <a:cxnSpLocks noChangeShapeType="1"/>
            <a:stCxn id="83" idx="1"/>
            <a:endCxn id="104" idx="2"/>
          </p:cNvCxnSpPr>
          <p:nvPr/>
        </p:nvCxnSpPr>
        <p:spPr bwMode="auto">
          <a:xfrm flipV="1">
            <a:off x="2247900" y="2293218"/>
            <a:ext cx="1658939" cy="16921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Oval 9">
            <a:extLst>
              <a:ext uri="{FF2B5EF4-FFF2-40B4-BE49-F238E27FC236}">
                <a16:creationId xmlns:a16="http://schemas.microsoft.com/office/drawing/2014/main" id="{C058D87E-8764-4C2A-9110-31F128635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2688927"/>
            <a:ext cx="504824" cy="5047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/>
              <a:t>h</a:t>
            </a:r>
            <a:r>
              <a:rPr lang="en-US" altLang="ko-KR" sz="1800" baseline="-25000" dirty="0"/>
              <a:t>2</a:t>
            </a:r>
            <a:endParaRPr lang="ko-KR" altLang="en-US" sz="1800" baseline="-25000" dirty="0"/>
          </a:p>
        </p:txBody>
      </p:sp>
      <p:cxnSp>
        <p:nvCxnSpPr>
          <p:cNvPr id="113" name="AutoShape 17">
            <a:extLst>
              <a:ext uri="{FF2B5EF4-FFF2-40B4-BE49-F238E27FC236}">
                <a16:creationId xmlns:a16="http://schemas.microsoft.com/office/drawing/2014/main" id="{C96DB6E6-82F5-4761-9308-EB29D58AB466}"/>
              </a:ext>
            </a:extLst>
          </p:cNvPr>
          <p:cNvCxnSpPr>
            <a:cxnSpLocks noChangeShapeType="1"/>
            <a:stCxn id="60" idx="1"/>
            <a:endCxn id="112" idx="2"/>
          </p:cNvCxnSpPr>
          <p:nvPr/>
        </p:nvCxnSpPr>
        <p:spPr bwMode="auto">
          <a:xfrm>
            <a:off x="2247900" y="2283545"/>
            <a:ext cx="1658939" cy="65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" name="AutoShape 21">
            <a:extLst>
              <a:ext uri="{FF2B5EF4-FFF2-40B4-BE49-F238E27FC236}">
                <a16:creationId xmlns:a16="http://schemas.microsoft.com/office/drawing/2014/main" id="{00A4A86D-2645-4F29-920F-98E763070AB7}"/>
              </a:ext>
            </a:extLst>
          </p:cNvPr>
          <p:cNvCxnSpPr>
            <a:cxnSpLocks noChangeShapeType="1"/>
            <a:stCxn id="62" idx="1"/>
            <a:endCxn id="112" idx="2"/>
          </p:cNvCxnSpPr>
          <p:nvPr/>
        </p:nvCxnSpPr>
        <p:spPr bwMode="auto">
          <a:xfrm flipV="1">
            <a:off x="2247900" y="2941283"/>
            <a:ext cx="1658939" cy="36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AutoShape 25">
            <a:extLst>
              <a:ext uri="{FF2B5EF4-FFF2-40B4-BE49-F238E27FC236}">
                <a16:creationId xmlns:a16="http://schemas.microsoft.com/office/drawing/2014/main" id="{9BAEB0AF-C8F7-419E-9AEB-E60ECA19DF72}"/>
              </a:ext>
            </a:extLst>
          </p:cNvPr>
          <p:cNvCxnSpPr>
            <a:cxnSpLocks noChangeShapeType="1"/>
            <a:stCxn id="83" idx="1"/>
            <a:endCxn id="112" idx="2"/>
          </p:cNvCxnSpPr>
          <p:nvPr/>
        </p:nvCxnSpPr>
        <p:spPr bwMode="auto">
          <a:xfrm flipV="1">
            <a:off x="2247900" y="2941283"/>
            <a:ext cx="1658939" cy="1044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" name="Text Box 11">
            <a:extLst>
              <a:ext uri="{FF2B5EF4-FFF2-40B4-BE49-F238E27FC236}">
                <a16:creationId xmlns:a16="http://schemas.microsoft.com/office/drawing/2014/main" id="{7BD89B4C-63F3-4109-B8CF-5F79F05B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9863" y="3264769"/>
            <a:ext cx="412750" cy="3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…</a:t>
            </a:r>
            <a:endParaRPr lang="en-US" altLang="ko-KR" sz="1800" dirty="0"/>
          </a:p>
        </p:txBody>
      </p:sp>
      <p:sp>
        <p:nvSpPr>
          <p:cNvPr id="120" name="Oval 10">
            <a:extLst>
              <a:ext uri="{FF2B5EF4-FFF2-40B4-BE49-F238E27FC236}">
                <a16:creationId xmlns:a16="http://schemas.microsoft.com/office/drawing/2014/main" id="{7CF2E40C-1A16-42A4-9332-96AAB191D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839" y="3720485"/>
            <a:ext cx="504824" cy="50471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 err="1"/>
              <a:t>h</a:t>
            </a:r>
            <a:r>
              <a:rPr lang="en-US" altLang="ko-KR" sz="1800" baseline="-25000" dirty="0" err="1"/>
              <a:t>k</a:t>
            </a:r>
            <a:endParaRPr lang="ko-KR" altLang="en-US" sz="1800" baseline="-25000" dirty="0"/>
          </a:p>
        </p:txBody>
      </p:sp>
      <p:cxnSp>
        <p:nvCxnSpPr>
          <p:cNvPr id="121" name="AutoShape 18">
            <a:extLst>
              <a:ext uri="{FF2B5EF4-FFF2-40B4-BE49-F238E27FC236}">
                <a16:creationId xmlns:a16="http://schemas.microsoft.com/office/drawing/2014/main" id="{2DB88869-441B-4354-86BA-64CD393D160C}"/>
              </a:ext>
            </a:extLst>
          </p:cNvPr>
          <p:cNvCxnSpPr>
            <a:cxnSpLocks noChangeShapeType="1"/>
            <a:stCxn id="60" idx="1"/>
            <a:endCxn id="120" idx="2"/>
          </p:cNvCxnSpPr>
          <p:nvPr/>
        </p:nvCxnSpPr>
        <p:spPr bwMode="auto">
          <a:xfrm>
            <a:off x="2247900" y="2283545"/>
            <a:ext cx="1658939" cy="168929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" name="AutoShape 23">
            <a:extLst>
              <a:ext uri="{FF2B5EF4-FFF2-40B4-BE49-F238E27FC236}">
                <a16:creationId xmlns:a16="http://schemas.microsoft.com/office/drawing/2014/main" id="{BA59C3A2-CFEE-49CE-9A2C-7D53151A2EC2}"/>
              </a:ext>
            </a:extLst>
          </p:cNvPr>
          <p:cNvCxnSpPr>
            <a:cxnSpLocks noChangeShapeType="1"/>
            <a:stCxn id="62" idx="1"/>
            <a:endCxn id="120" idx="2"/>
          </p:cNvCxnSpPr>
          <p:nvPr/>
        </p:nvCxnSpPr>
        <p:spPr bwMode="auto">
          <a:xfrm>
            <a:off x="2247900" y="2977283"/>
            <a:ext cx="1658939" cy="9955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" name="AutoShape 24">
            <a:extLst>
              <a:ext uri="{FF2B5EF4-FFF2-40B4-BE49-F238E27FC236}">
                <a16:creationId xmlns:a16="http://schemas.microsoft.com/office/drawing/2014/main" id="{03CF3923-95FA-4FAE-A262-B0390C366EC9}"/>
              </a:ext>
            </a:extLst>
          </p:cNvPr>
          <p:cNvCxnSpPr>
            <a:cxnSpLocks noChangeShapeType="1"/>
            <a:stCxn id="83" idx="1"/>
            <a:endCxn id="120" idx="2"/>
          </p:cNvCxnSpPr>
          <p:nvPr/>
        </p:nvCxnSpPr>
        <p:spPr bwMode="auto">
          <a:xfrm flipV="1">
            <a:off x="2247900" y="3972841"/>
            <a:ext cx="1658939" cy="12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" name="Oval 13">
            <a:extLst>
              <a:ext uri="{FF2B5EF4-FFF2-40B4-BE49-F238E27FC236}">
                <a16:creationId xmlns:a16="http://schemas.microsoft.com/office/drawing/2014/main" id="{CD685046-86FF-4CA5-837A-876F206BA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4" y="2688927"/>
            <a:ext cx="504824" cy="50457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28" name="AutoShape 28">
            <a:extLst>
              <a:ext uri="{FF2B5EF4-FFF2-40B4-BE49-F238E27FC236}">
                <a16:creationId xmlns:a16="http://schemas.microsoft.com/office/drawing/2014/main" id="{26D6E041-7ACD-430F-A83B-DD9FA5B04E8A}"/>
              </a:ext>
            </a:extLst>
          </p:cNvPr>
          <p:cNvCxnSpPr>
            <a:cxnSpLocks noChangeShapeType="1"/>
            <a:stCxn id="104" idx="6"/>
            <a:endCxn id="127" idx="2"/>
          </p:cNvCxnSpPr>
          <p:nvPr/>
        </p:nvCxnSpPr>
        <p:spPr bwMode="auto">
          <a:xfrm>
            <a:off x="4411663" y="2293218"/>
            <a:ext cx="1727201" cy="6479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9" name="AutoShape 30">
            <a:extLst>
              <a:ext uri="{FF2B5EF4-FFF2-40B4-BE49-F238E27FC236}">
                <a16:creationId xmlns:a16="http://schemas.microsoft.com/office/drawing/2014/main" id="{7BCBF71E-DC35-4293-A6B6-1FF25CCB5D22}"/>
              </a:ext>
            </a:extLst>
          </p:cNvPr>
          <p:cNvCxnSpPr>
            <a:cxnSpLocks noChangeShapeType="1"/>
            <a:stCxn id="112" idx="6"/>
            <a:endCxn id="127" idx="2"/>
          </p:cNvCxnSpPr>
          <p:nvPr/>
        </p:nvCxnSpPr>
        <p:spPr bwMode="auto">
          <a:xfrm flipV="1">
            <a:off x="4411663" y="2941212"/>
            <a:ext cx="1727201" cy="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0" name="AutoShape 34">
            <a:extLst>
              <a:ext uri="{FF2B5EF4-FFF2-40B4-BE49-F238E27FC236}">
                <a16:creationId xmlns:a16="http://schemas.microsoft.com/office/drawing/2014/main" id="{38B2CC66-DDEF-45FA-8629-8803B8927FC1}"/>
              </a:ext>
            </a:extLst>
          </p:cNvPr>
          <p:cNvCxnSpPr>
            <a:cxnSpLocks noChangeShapeType="1"/>
            <a:stCxn id="120" idx="6"/>
            <a:endCxn id="127" idx="2"/>
          </p:cNvCxnSpPr>
          <p:nvPr/>
        </p:nvCxnSpPr>
        <p:spPr bwMode="auto">
          <a:xfrm flipV="1">
            <a:off x="4411663" y="2941212"/>
            <a:ext cx="1727201" cy="103162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1" name="Line 40">
            <a:extLst>
              <a:ext uri="{FF2B5EF4-FFF2-40B4-BE49-F238E27FC236}">
                <a16:creationId xmlns:a16="http://schemas.microsoft.com/office/drawing/2014/main" id="{7D50A493-ED59-46B8-B792-6C2A94A5D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32" y="2909477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32" name="Text Box 49">
            <a:extLst>
              <a:ext uri="{FF2B5EF4-FFF2-40B4-BE49-F238E27FC236}">
                <a16:creationId xmlns:a16="http://schemas.microsoft.com/office/drawing/2014/main" id="{FFA48C6C-8B86-4305-9675-1A124D206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520" y="2688927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2</a:t>
            </a:r>
          </a:p>
        </p:txBody>
      </p:sp>
      <p:sp>
        <p:nvSpPr>
          <p:cNvPr id="136" name="Oval 14">
            <a:extLst>
              <a:ext uri="{FF2B5EF4-FFF2-40B4-BE49-F238E27FC236}">
                <a16:creationId xmlns:a16="http://schemas.microsoft.com/office/drawing/2014/main" id="{FA1B40C3-9232-4030-877B-52125251F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235" y="3708249"/>
            <a:ext cx="504937" cy="50456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sp>
        <p:nvSpPr>
          <p:cNvPr id="137" name="Text Box 15">
            <a:extLst>
              <a:ext uri="{FF2B5EF4-FFF2-40B4-BE49-F238E27FC236}">
                <a16:creationId xmlns:a16="http://schemas.microsoft.com/office/drawing/2014/main" id="{44E8BBA3-DDD8-4C4E-A885-220BDC378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2277" y="3265289"/>
            <a:ext cx="412843" cy="366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>
                <a:latin typeface="Arial" panose="020B0604020202020204" pitchFamily="34" charset="0"/>
              </a:rPr>
              <a:t>…</a:t>
            </a:r>
            <a:endParaRPr lang="en-US" altLang="ko-KR" sz="1800"/>
          </a:p>
        </p:txBody>
      </p:sp>
      <p:cxnSp>
        <p:nvCxnSpPr>
          <p:cNvPr id="138" name="AutoShape 29">
            <a:extLst>
              <a:ext uri="{FF2B5EF4-FFF2-40B4-BE49-F238E27FC236}">
                <a16:creationId xmlns:a16="http://schemas.microsoft.com/office/drawing/2014/main" id="{20CFEF0B-9AEA-4821-B85B-5E3A6236296F}"/>
              </a:ext>
            </a:extLst>
          </p:cNvPr>
          <p:cNvCxnSpPr>
            <a:cxnSpLocks noChangeShapeType="1"/>
            <a:stCxn id="104" idx="6"/>
            <a:endCxn id="136" idx="2"/>
          </p:cNvCxnSpPr>
          <p:nvPr/>
        </p:nvCxnSpPr>
        <p:spPr bwMode="auto">
          <a:xfrm>
            <a:off x="4411663" y="2293218"/>
            <a:ext cx="1727572" cy="166731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AutoShape 32">
            <a:extLst>
              <a:ext uri="{FF2B5EF4-FFF2-40B4-BE49-F238E27FC236}">
                <a16:creationId xmlns:a16="http://schemas.microsoft.com/office/drawing/2014/main" id="{AD1D5B2D-8766-475A-A569-74809F46CDFC}"/>
              </a:ext>
            </a:extLst>
          </p:cNvPr>
          <p:cNvCxnSpPr>
            <a:cxnSpLocks noChangeShapeType="1"/>
            <a:stCxn id="112" idx="6"/>
            <a:endCxn id="136" idx="2"/>
          </p:cNvCxnSpPr>
          <p:nvPr/>
        </p:nvCxnSpPr>
        <p:spPr bwMode="auto">
          <a:xfrm>
            <a:off x="4411663" y="2941283"/>
            <a:ext cx="1727572" cy="10192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0" name="AutoShape 33">
            <a:extLst>
              <a:ext uri="{FF2B5EF4-FFF2-40B4-BE49-F238E27FC236}">
                <a16:creationId xmlns:a16="http://schemas.microsoft.com/office/drawing/2014/main" id="{A73FB80D-B33F-4AE3-8526-53475217C1D5}"/>
              </a:ext>
            </a:extLst>
          </p:cNvPr>
          <p:cNvCxnSpPr>
            <a:cxnSpLocks noChangeShapeType="1"/>
            <a:stCxn id="120" idx="6"/>
            <a:endCxn id="136" idx="2"/>
          </p:cNvCxnSpPr>
          <p:nvPr/>
        </p:nvCxnSpPr>
        <p:spPr bwMode="auto">
          <a:xfrm flipV="1">
            <a:off x="4411663" y="3960534"/>
            <a:ext cx="1727572" cy="12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Line 39">
            <a:extLst>
              <a:ext uri="{FF2B5EF4-FFF2-40B4-BE49-F238E27FC236}">
                <a16:creationId xmlns:a16="http://schemas.microsoft.com/office/drawing/2014/main" id="{C4CE295E-7AC1-44D7-832C-969CEB31E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734" y="3943061"/>
            <a:ext cx="4318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2" name="Text Box 50">
            <a:extLst>
              <a:ext uri="{FF2B5EF4-FFF2-40B4-BE49-F238E27FC236}">
                <a16:creationId xmlns:a16="http://schemas.microsoft.com/office/drawing/2014/main" id="{CBEA3FEC-0192-466F-AF4D-B61C2E6D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139" y="3722510"/>
            <a:ext cx="4106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n</a:t>
            </a:r>
          </a:p>
        </p:txBody>
      </p:sp>
      <p:sp>
        <p:nvSpPr>
          <p:cNvPr id="149" name="Oval 12">
            <a:extLst>
              <a:ext uri="{FF2B5EF4-FFF2-40B4-BE49-F238E27FC236}">
                <a16:creationId xmlns:a16="http://schemas.microsoft.com/office/drawing/2014/main" id="{1A8C8149-E4CC-4A54-A964-F00D1BCB6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907" y="2040855"/>
            <a:ext cx="504809" cy="50473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ko-KR" altLang="en-US" sz="1800"/>
          </a:p>
        </p:txBody>
      </p:sp>
      <p:cxnSp>
        <p:nvCxnSpPr>
          <p:cNvPr id="150" name="AutoShape 27">
            <a:extLst>
              <a:ext uri="{FF2B5EF4-FFF2-40B4-BE49-F238E27FC236}">
                <a16:creationId xmlns:a16="http://schemas.microsoft.com/office/drawing/2014/main" id="{8FDFD8C8-E69C-4048-88E0-0592AD2BE54B}"/>
              </a:ext>
            </a:extLst>
          </p:cNvPr>
          <p:cNvCxnSpPr>
            <a:cxnSpLocks noChangeShapeType="1"/>
            <a:stCxn id="104" idx="6"/>
            <a:endCxn id="149" idx="2"/>
          </p:cNvCxnSpPr>
          <p:nvPr/>
        </p:nvCxnSpPr>
        <p:spPr bwMode="auto">
          <a:xfrm>
            <a:off x="4411663" y="2293218"/>
            <a:ext cx="1727244" cy="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1" name="AutoShape 31">
            <a:extLst>
              <a:ext uri="{FF2B5EF4-FFF2-40B4-BE49-F238E27FC236}">
                <a16:creationId xmlns:a16="http://schemas.microsoft.com/office/drawing/2014/main" id="{32DFE622-E105-4628-A35D-840533F6DBBA}"/>
              </a:ext>
            </a:extLst>
          </p:cNvPr>
          <p:cNvCxnSpPr>
            <a:cxnSpLocks noChangeShapeType="1"/>
            <a:stCxn id="112" idx="6"/>
            <a:endCxn id="149" idx="2"/>
          </p:cNvCxnSpPr>
          <p:nvPr/>
        </p:nvCxnSpPr>
        <p:spPr bwMode="auto">
          <a:xfrm flipV="1">
            <a:off x="4411663" y="2293221"/>
            <a:ext cx="1727244" cy="6480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2" name="AutoShape 35">
            <a:extLst>
              <a:ext uri="{FF2B5EF4-FFF2-40B4-BE49-F238E27FC236}">
                <a16:creationId xmlns:a16="http://schemas.microsoft.com/office/drawing/2014/main" id="{9B5585E3-6ED2-4F0A-A3D8-9754E825755F}"/>
              </a:ext>
            </a:extLst>
          </p:cNvPr>
          <p:cNvCxnSpPr>
            <a:cxnSpLocks noChangeShapeType="1"/>
            <a:stCxn id="120" idx="6"/>
            <a:endCxn id="149" idx="2"/>
          </p:cNvCxnSpPr>
          <p:nvPr/>
        </p:nvCxnSpPr>
        <p:spPr bwMode="auto">
          <a:xfrm flipV="1">
            <a:off x="4411663" y="2293221"/>
            <a:ext cx="1727244" cy="16796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" name="Line 41">
            <a:extLst>
              <a:ext uri="{FF2B5EF4-FFF2-40B4-BE49-F238E27FC236}">
                <a16:creationId xmlns:a16="http://schemas.microsoft.com/office/drawing/2014/main" id="{9A207585-A608-40C9-B6CF-EBC36A60F4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0259" y="2324099"/>
            <a:ext cx="4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54" name="Text Box 48">
            <a:extLst>
              <a:ext uri="{FF2B5EF4-FFF2-40B4-BE49-F238E27FC236}">
                <a16:creationId xmlns:a16="http://schemas.microsoft.com/office/drawing/2014/main" id="{6801268D-52E1-42B7-9962-ECC51E85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482" y="2108239"/>
            <a:ext cx="4090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3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b="1" dirty="0"/>
              <a:t>o</a:t>
            </a:r>
            <a:r>
              <a:rPr lang="en-US" altLang="ko-KR" sz="1800" b="1" baseline="-25000" dirty="0"/>
              <a:t>1</a:t>
            </a:r>
          </a:p>
        </p:txBody>
      </p: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2A8A6BC8-91D0-42DF-BCF2-7BD70C5DAC2B}"/>
              </a:ext>
            </a:extLst>
          </p:cNvPr>
          <p:cNvGrpSpPr/>
          <p:nvPr/>
        </p:nvGrpSpPr>
        <p:grpSpPr>
          <a:xfrm>
            <a:off x="3906839" y="2293217"/>
            <a:ext cx="517524" cy="4420941"/>
            <a:chOff x="3906839" y="2293217"/>
            <a:chExt cx="517524" cy="4420941"/>
          </a:xfrm>
        </p:grpSpPr>
        <p:sp>
          <p:nvSpPr>
            <p:cNvPr id="156" name="Oval 8">
              <a:extLst>
                <a:ext uri="{FF2B5EF4-FFF2-40B4-BE49-F238E27FC236}">
                  <a16:creationId xmlns:a16="http://schemas.microsoft.com/office/drawing/2014/main" id="{D914B4EE-9B47-4A32-BAE8-1624D2CBC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4529817"/>
              <a:ext cx="504824" cy="50472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1</a:t>
              </a:r>
              <a:endParaRPr lang="ko-KR" altLang="en-US" sz="1800" baseline="-25000" dirty="0"/>
            </a:p>
          </p:txBody>
        </p:sp>
        <p:sp>
          <p:nvSpPr>
            <p:cNvPr id="157" name="Oval 9">
              <a:extLst>
                <a:ext uri="{FF2B5EF4-FFF2-40B4-BE49-F238E27FC236}">
                  <a16:creationId xmlns:a16="http://schemas.microsoft.com/office/drawing/2014/main" id="{5F5E0C65-E650-4EF1-A7ED-F42FDD92A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5177889"/>
              <a:ext cx="504824" cy="50471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/>
                <a:t>c</a:t>
              </a:r>
              <a:r>
                <a:rPr lang="en-US" altLang="ko-KR" sz="1800" baseline="-25000" dirty="0"/>
                <a:t>2</a:t>
              </a:r>
              <a:endParaRPr lang="ko-KR" altLang="en-US" sz="1800" baseline="-25000" dirty="0"/>
            </a:p>
          </p:txBody>
        </p:sp>
        <p:sp>
          <p:nvSpPr>
            <p:cNvPr id="158" name="Oval 10">
              <a:extLst>
                <a:ext uri="{FF2B5EF4-FFF2-40B4-BE49-F238E27FC236}">
                  <a16:creationId xmlns:a16="http://schemas.microsoft.com/office/drawing/2014/main" id="{7DBD5377-60CE-4FCC-A7A9-C79197387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9" y="6209447"/>
              <a:ext cx="504824" cy="50471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ko-KR" sz="1800" dirty="0" err="1"/>
                <a:t>c</a:t>
              </a:r>
              <a:r>
                <a:rPr lang="en-US" altLang="ko-KR" sz="1800" baseline="-25000" dirty="0" err="1"/>
                <a:t>k</a:t>
              </a:r>
              <a:endParaRPr lang="ko-KR" altLang="en-US" sz="1800" baseline="-25000" dirty="0"/>
            </a:p>
          </p:txBody>
        </p:sp>
        <p:cxnSp>
          <p:nvCxnSpPr>
            <p:cNvPr id="32" name="연결선: 구부러짐 31">
              <a:extLst>
                <a:ext uri="{FF2B5EF4-FFF2-40B4-BE49-F238E27FC236}">
                  <a16:creationId xmlns:a16="http://schemas.microsoft.com/office/drawing/2014/main" id="{23B08C6A-20B3-41D5-816D-F517B52A66F8}"/>
                </a:ext>
              </a:extLst>
            </p:cNvPr>
            <p:cNvCxnSpPr>
              <a:cxnSpLocks/>
              <a:stCxn id="104" idx="6"/>
              <a:endCxn id="156" idx="6"/>
            </p:cNvCxnSpPr>
            <p:nvPr/>
          </p:nvCxnSpPr>
          <p:spPr>
            <a:xfrm>
              <a:off x="4411663" y="2293218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연결선: 구부러짐 158">
              <a:extLst>
                <a:ext uri="{FF2B5EF4-FFF2-40B4-BE49-F238E27FC236}">
                  <a16:creationId xmlns:a16="http://schemas.microsoft.com/office/drawing/2014/main" id="{6E3B020B-A4C7-4A7F-8B54-BA0CA7774932}"/>
                </a:ext>
              </a:extLst>
            </p:cNvPr>
            <p:cNvCxnSpPr>
              <a:cxnSpLocks/>
              <a:stCxn id="112" idx="6"/>
              <a:endCxn id="157" idx="6"/>
            </p:cNvCxnSpPr>
            <p:nvPr/>
          </p:nvCxnSpPr>
          <p:spPr>
            <a:xfrm>
              <a:off x="4411663" y="2941283"/>
              <a:ext cx="12700" cy="2488962"/>
            </a:xfrm>
            <a:prstGeom prst="curvedConnector3">
              <a:avLst>
                <a:gd name="adj1" fmla="val 34615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연결선: 구부러짐 159">
              <a:extLst>
                <a:ext uri="{FF2B5EF4-FFF2-40B4-BE49-F238E27FC236}">
                  <a16:creationId xmlns:a16="http://schemas.microsoft.com/office/drawing/2014/main" id="{0E46F9E3-BE68-49FD-AFF5-C8139B33D1DC}"/>
                </a:ext>
              </a:extLst>
            </p:cNvPr>
            <p:cNvCxnSpPr>
              <a:cxnSpLocks/>
              <a:stCxn id="120" idx="6"/>
              <a:endCxn id="158" idx="6"/>
            </p:cNvCxnSpPr>
            <p:nvPr/>
          </p:nvCxnSpPr>
          <p:spPr>
            <a:xfrm>
              <a:off x="4411663" y="3972841"/>
              <a:ext cx="12700" cy="2488962"/>
            </a:xfrm>
            <a:prstGeom prst="curvedConnector3">
              <a:avLst>
                <a:gd name="adj1" fmla="val 3184622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연결선: 구부러짐 161">
              <a:extLst>
                <a:ext uri="{FF2B5EF4-FFF2-40B4-BE49-F238E27FC236}">
                  <a16:creationId xmlns:a16="http://schemas.microsoft.com/office/drawing/2014/main" id="{F65A9412-A5FE-4783-8BC5-BE317FFC8AE1}"/>
                </a:ext>
              </a:extLst>
            </p:cNvPr>
            <p:cNvCxnSpPr>
              <a:cxnSpLocks/>
              <a:stCxn id="120" idx="2"/>
              <a:endCxn id="158" idx="2"/>
            </p:cNvCxnSpPr>
            <p:nvPr/>
          </p:nvCxnSpPr>
          <p:spPr>
            <a:xfrm rot="10800000" flipV="1">
              <a:off x="3906839" y="3972841"/>
              <a:ext cx="12700" cy="2488962"/>
            </a:xfrm>
            <a:prstGeom prst="curvedConnector3">
              <a:avLst>
                <a:gd name="adj1" fmla="val 6969228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연결선: 구부러짐 165">
              <a:extLst>
                <a:ext uri="{FF2B5EF4-FFF2-40B4-BE49-F238E27FC236}">
                  <a16:creationId xmlns:a16="http://schemas.microsoft.com/office/drawing/2014/main" id="{C5788E3B-EB20-458E-96D0-7552ACE16D66}"/>
                </a:ext>
              </a:extLst>
            </p:cNvPr>
            <p:cNvCxnSpPr>
              <a:cxnSpLocks/>
              <a:stCxn id="112" idx="2"/>
              <a:endCxn id="158" idx="2"/>
            </p:cNvCxnSpPr>
            <p:nvPr/>
          </p:nvCxnSpPr>
          <p:spPr>
            <a:xfrm rot="10800000" flipV="1">
              <a:off x="3906839" y="2941283"/>
              <a:ext cx="12700" cy="3520520"/>
            </a:xfrm>
            <a:prstGeom prst="curvedConnector3">
              <a:avLst>
                <a:gd name="adj1" fmla="val 8353843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구부러짐 169">
              <a:extLst>
                <a:ext uri="{FF2B5EF4-FFF2-40B4-BE49-F238E27FC236}">
                  <a16:creationId xmlns:a16="http://schemas.microsoft.com/office/drawing/2014/main" id="{81444D82-DBD5-4291-B48D-54FE5E9998B6}"/>
                </a:ext>
              </a:extLst>
            </p:cNvPr>
            <p:cNvCxnSpPr>
              <a:cxnSpLocks/>
              <a:stCxn id="104" idx="2"/>
              <a:endCxn id="158" idx="2"/>
            </p:cNvCxnSpPr>
            <p:nvPr/>
          </p:nvCxnSpPr>
          <p:spPr>
            <a:xfrm rot="10800000" flipV="1">
              <a:off x="3906839" y="2293217"/>
              <a:ext cx="12700" cy="4168585"/>
            </a:xfrm>
            <a:prstGeom prst="curvedConnector3">
              <a:avLst>
                <a:gd name="adj1" fmla="val 9646157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연결선: 구부러짐 173">
              <a:extLst>
                <a:ext uri="{FF2B5EF4-FFF2-40B4-BE49-F238E27FC236}">
                  <a16:creationId xmlns:a16="http://schemas.microsoft.com/office/drawing/2014/main" id="{BFDCDBF4-24AA-4803-9F03-90ADF96D435F}"/>
                </a:ext>
              </a:extLst>
            </p:cNvPr>
            <p:cNvCxnSpPr>
              <a:cxnSpLocks/>
              <a:stCxn id="120" idx="2"/>
              <a:endCxn id="157" idx="2"/>
            </p:cNvCxnSpPr>
            <p:nvPr/>
          </p:nvCxnSpPr>
          <p:spPr>
            <a:xfrm rot="10800000" flipV="1">
              <a:off x="3906839" y="3972841"/>
              <a:ext cx="12700" cy="1457404"/>
            </a:xfrm>
            <a:prstGeom prst="curvedConnector3">
              <a:avLst>
                <a:gd name="adj1" fmla="val 42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연결선: 구부러짐 174">
              <a:extLst>
                <a:ext uri="{FF2B5EF4-FFF2-40B4-BE49-F238E27FC236}">
                  <a16:creationId xmlns:a16="http://schemas.microsoft.com/office/drawing/2014/main" id="{D9C3C27E-115A-494A-B575-542BEEF2DFB4}"/>
                </a:ext>
              </a:extLst>
            </p:cNvPr>
            <p:cNvCxnSpPr>
              <a:cxnSpLocks/>
              <a:stCxn id="112" idx="2"/>
              <a:endCxn id="157" idx="2"/>
            </p:cNvCxnSpPr>
            <p:nvPr/>
          </p:nvCxnSpPr>
          <p:spPr>
            <a:xfrm rot="10800000" flipV="1">
              <a:off x="3906839" y="2941283"/>
              <a:ext cx="12700" cy="2488962"/>
            </a:xfrm>
            <a:prstGeom prst="curvedConnector3">
              <a:avLst>
                <a:gd name="adj1" fmla="val 5861535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연결선: 구부러짐 175">
              <a:extLst>
                <a:ext uri="{FF2B5EF4-FFF2-40B4-BE49-F238E27FC236}">
                  <a16:creationId xmlns:a16="http://schemas.microsoft.com/office/drawing/2014/main" id="{254DE43B-B9DF-4149-B27C-7A45489246C5}"/>
                </a:ext>
              </a:extLst>
            </p:cNvPr>
            <p:cNvCxnSpPr>
              <a:cxnSpLocks/>
              <a:stCxn id="104" idx="2"/>
              <a:endCxn id="157" idx="2"/>
            </p:cNvCxnSpPr>
            <p:nvPr/>
          </p:nvCxnSpPr>
          <p:spPr>
            <a:xfrm rot="10800000" flipV="1">
              <a:off x="3906839" y="2293217"/>
              <a:ext cx="12700" cy="3137027"/>
            </a:xfrm>
            <a:prstGeom prst="curvedConnector3">
              <a:avLst>
                <a:gd name="adj1" fmla="val 724615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연결선: 구부러짐 191">
              <a:extLst>
                <a:ext uri="{FF2B5EF4-FFF2-40B4-BE49-F238E27FC236}">
                  <a16:creationId xmlns:a16="http://schemas.microsoft.com/office/drawing/2014/main" id="{60C90F8B-659E-472D-B166-22DAF85C747C}"/>
                </a:ext>
              </a:extLst>
            </p:cNvPr>
            <p:cNvCxnSpPr>
              <a:cxnSpLocks/>
              <a:stCxn id="120" idx="2"/>
              <a:endCxn id="156" idx="2"/>
            </p:cNvCxnSpPr>
            <p:nvPr/>
          </p:nvCxnSpPr>
          <p:spPr>
            <a:xfrm rot="10800000" flipV="1">
              <a:off x="3906839" y="3972840"/>
              <a:ext cx="12700" cy="809339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연결선: 구부러짐 194">
              <a:extLst>
                <a:ext uri="{FF2B5EF4-FFF2-40B4-BE49-F238E27FC236}">
                  <a16:creationId xmlns:a16="http://schemas.microsoft.com/office/drawing/2014/main" id="{E52C2169-5237-4115-9D98-79FDE031AF15}"/>
                </a:ext>
              </a:extLst>
            </p:cNvPr>
            <p:cNvCxnSpPr>
              <a:cxnSpLocks/>
              <a:stCxn id="112" idx="2"/>
              <a:endCxn id="156" idx="2"/>
            </p:cNvCxnSpPr>
            <p:nvPr/>
          </p:nvCxnSpPr>
          <p:spPr>
            <a:xfrm rot="10800000" flipV="1">
              <a:off x="3906839" y="2941282"/>
              <a:ext cx="12700" cy="1840897"/>
            </a:xfrm>
            <a:prstGeom prst="curvedConnector3">
              <a:avLst>
                <a:gd name="adj1" fmla="val 3276921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연결선: 구부러짐 197">
              <a:extLst>
                <a:ext uri="{FF2B5EF4-FFF2-40B4-BE49-F238E27FC236}">
                  <a16:creationId xmlns:a16="http://schemas.microsoft.com/office/drawing/2014/main" id="{C3A01A7D-1FD6-408E-A1E8-F2C50A7AACFA}"/>
                </a:ext>
              </a:extLst>
            </p:cNvPr>
            <p:cNvCxnSpPr>
              <a:cxnSpLocks/>
              <a:stCxn id="104" idx="2"/>
              <a:endCxn id="156" idx="2"/>
            </p:cNvCxnSpPr>
            <p:nvPr/>
          </p:nvCxnSpPr>
          <p:spPr>
            <a:xfrm rot="10800000" flipV="1">
              <a:off x="3906839" y="2293218"/>
              <a:ext cx="12700" cy="2488962"/>
            </a:xfrm>
            <a:prstGeom prst="curvedConnector3">
              <a:avLst>
                <a:gd name="adj1" fmla="val 4015386"/>
              </a:avLst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 Box 11">
              <a:extLst>
                <a:ext uri="{FF2B5EF4-FFF2-40B4-BE49-F238E27FC236}">
                  <a16:creationId xmlns:a16="http://schemas.microsoft.com/office/drawing/2014/main" id="{0A01C195-5A3B-4EAA-BCC0-B9A88D48C2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539" y="5706712"/>
              <a:ext cx="412750" cy="366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Blip>
                  <a:blip r:embed="rId3"/>
                </a:buBlip>
                <a:defRPr kumimoji="1" sz="2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 2" panose="05020102010507070707" pitchFamily="18" charset="2"/>
                <a:buChar char="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 2" panose="05020102010507070707" pitchFamily="18" charset="2"/>
                <a:buChar char=""/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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 2" panose="05020102010507070707" pitchFamily="18" charset="2"/>
                <a:buChar char=""/>
                <a:defRPr kumimoji="1" sz="16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800" dirty="0">
                  <a:latin typeface="Arial" panose="020B0604020202020204" pitchFamily="34" charset="0"/>
                </a:rPr>
                <a:t>…</a:t>
              </a:r>
              <a:endParaRPr lang="en-US" altLang="ko-KR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5816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15451</TotalTime>
  <Words>1846</Words>
  <Application>Microsoft Office PowerPoint</Application>
  <PresentationFormat>화면 슬라이드 쇼(4:3)</PresentationFormat>
  <Paragraphs>920</Paragraphs>
  <Slides>43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굴림</vt:lpstr>
      <vt:lpstr>맑은 고딕</vt:lpstr>
      <vt:lpstr>Arial</vt:lpstr>
      <vt:lpstr>Bookman Old Style</vt:lpstr>
      <vt:lpstr>Cambria Math</vt:lpstr>
      <vt:lpstr>Gill Sans MT</vt:lpstr>
      <vt:lpstr>Wingdings</vt:lpstr>
      <vt:lpstr>Wingdings 2</vt:lpstr>
      <vt:lpstr>Wingdings 3</vt:lpstr>
      <vt:lpstr>원본</vt:lpstr>
      <vt:lpstr>Recurrent Neural Networks</vt:lpstr>
      <vt:lpstr>Contents</vt:lpstr>
      <vt:lpstr>Sequential Data Modeling</vt:lpstr>
      <vt:lpstr>Sequential Data Modeling</vt:lpstr>
      <vt:lpstr>Sequential Data Modeling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PowerPoint 프레젠테이션</vt:lpstr>
      <vt:lpstr>PowerPoint 프레젠테이션</vt:lpstr>
      <vt:lpstr>[노트]Stacked RNN</vt:lpstr>
      <vt:lpstr>Recurrent Neural Networks</vt:lpstr>
      <vt:lpstr>Long Short-Term Memory (LSTM)</vt:lpstr>
      <vt:lpstr>Long Short-Term Memory (LSTM)</vt:lpstr>
      <vt:lpstr>[노트] LSTM 직관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Long Short-Term Memory (LSTM)</vt:lpstr>
      <vt:lpstr>Other Variants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Forward prediction based on wafer sort data – A case study</dc:title>
  <dc:creator>eunmiang</dc:creator>
  <cp:lastModifiedBy>기빈 정</cp:lastModifiedBy>
  <cp:revision>580</cp:revision>
  <cp:lastPrinted>2016-04-26T02:43:10Z</cp:lastPrinted>
  <dcterms:created xsi:type="dcterms:W3CDTF">2012-05-24T05:20:38Z</dcterms:created>
  <dcterms:modified xsi:type="dcterms:W3CDTF">2020-09-25T14:11:24Z</dcterms:modified>
</cp:coreProperties>
</file>