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7"/>
  </p:notesMasterIdLst>
  <p:sldIdLst>
    <p:sldId id="256" r:id="rId2"/>
    <p:sldId id="682" r:id="rId3"/>
    <p:sldId id="680" r:id="rId4"/>
    <p:sldId id="699" r:id="rId5"/>
    <p:sldId id="792" r:id="rId6"/>
    <p:sldId id="794" r:id="rId7"/>
    <p:sldId id="795" r:id="rId8"/>
    <p:sldId id="796" r:id="rId9"/>
    <p:sldId id="799" r:id="rId10"/>
    <p:sldId id="800" r:id="rId11"/>
    <p:sldId id="801" r:id="rId12"/>
    <p:sldId id="802" r:id="rId13"/>
    <p:sldId id="803" r:id="rId14"/>
    <p:sldId id="809" r:id="rId15"/>
    <p:sldId id="804" r:id="rId16"/>
    <p:sldId id="805" r:id="rId17"/>
    <p:sldId id="818" r:id="rId18"/>
    <p:sldId id="819" r:id="rId19"/>
    <p:sldId id="811" r:id="rId20"/>
    <p:sldId id="812" r:id="rId21"/>
    <p:sldId id="814" r:id="rId22"/>
    <p:sldId id="816" r:id="rId23"/>
    <p:sldId id="817" r:id="rId24"/>
    <p:sldId id="815" r:id="rId25"/>
    <p:sldId id="820" r:id="rId26"/>
    <p:sldId id="821" r:id="rId27"/>
    <p:sldId id="822" r:id="rId28"/>
    <p:sldId id="843" r:id="rId29"/>
    <p:sldId id="845" r:id="rId30"/>
    <p:sldId id="831" r:id="rId31"/>
    <p:sldId id="834" r:id="rId32"/>
    <p:sldId id="840" r:id="rId33"/>
    <p:sldId id="836" r:id="rId34"/>
    <p:sldId id="837" r:id="rId35"/>
    <p:sldId id="679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682"/>
            <p14:sldId id="680"/>
            <p14:sldId id="699"/>
            <p14:sldId id="792"/>
            <p14:sldId id="794"/>
            <p14:sldId id="795"/>
            <p14:sldId id="796"/>
            <p14:sldId id="799"/>
            <p14:sldId id="800"/>
            <p14:sldId id="801"/>
            <p14:sldId id="802"/>
            <p14:sldId id="803"/>
            <p14:sldId id="809"/>
            <p14:sldId id="804"/>
            <p14:sldId id="805"/>
            <p14:sldId id="818"/>
            <p14:sldId id="819"/>
            <p14:sldId id="811"/>
            <p14:sldId id="812"/>
            <p14:sldId id="814"/>
            <p14:sldId id="816"/>
            <p14:sldId id="817"/>
            <p14:sldId id="815"/>
            <p14:sldId id="820"/>
            <p14:sldId id="821"/>
            <p14:sldId id="822"/>
            <p14:sldId id="843"/>
            <p14:sldId id="845"/>
            <p14:sldId id="831"/>
            <p14:sldId id="834"/>
            <p14:sldId id="840"/>
            <p14:sldId id="836"/>
            <p14:sldId id="837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6" autoAdjust="0"/>
    <p:restoredTop sz="93401" autoAdjust="0"/>
  </p:normalViewPr>
  <p:slideViewPr>
    <p:cSldViewPr>
      <p:cViewPr>
        <p:scale>
          <a:sx n="75" d="100"/>
          <a:sy n="75" d="100"/>
        </p:scale>
        <p:origin x="223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0248477F-BFE0-B041-B217-DAB3EB588F71}"/>
    <pc:docChg chg="undo custSel modSld">
      <pc:chgData name="이 지형" userId="3d4594d6552e6340" providerId="LiveId" clId="{0248477F-BFE0-B041-B217-DAB3EB588F71}" dt="2019-10-11T15:10:21.924" v="40" actId="14100"/>
      <pc:docMkLst>
        <pc:docMk/>
      </pc:docMkLst>
      <pc:sldChg chg="modAnim">
        <pc:chgData name="이 지형" userId="3d4594d6552e6340" providerId="LiveId" clId="{0248477F-BFE0-B041-B217-DAB3EB588F71}" dt="2019-10-11T15:03:06.482" v="1"/>
        <pc:sldMkLst>
          <pc:docMk/>
          <pc:sldMk cId="505610474" sldId="800"/>
        </pc:sldMkLst>
      </pc:sldChg>
      <pc:sldChg chg="modAnim">
        <pc:chgData name="이 지형" userId="3d4594d6552e6340" providerId="LiveId" clId="{0248477F-BFE0-B041-B217-DAB3EB588F71}" dt="2019-10-11T15:03:13.885" v="3"/>
        <pc:sldMkLst>
          <pc:docMk/>
          <pc:sldMk cId="34261632" sldId="801"/>
        </pc:sldMkLst>
      </pc:sldChg>
      <pc:sldChg chg="addSp delSp modSp modAnim">
        <pc:chgData name="이 지형" userId="3d4594d6552e6340" providerId="LiveId" clId="{0248477F-BFE0-B041-B217-DAB3EB588F71}" dt="2019-10-11T15:04:58.554" v="24" actId="207"/>
        <pc:sldMkLst>
          <pc:docMk/>
          <pc:sldMk cId="2151796807" sldId="802"/>
        </pc:sldMkLst>
        <pc:spChg chg="add mod">
          <ac:chgData name="이 지형" userId="3d4594d6552e6340" providerId="LiveId" clId="{0248477F-BFE0-B041-B217-DAB3EB588F71}" dt="2019-10-11T15:04:58.554" v="24" actId="207"/>
          <ac:spMkLst>
            <pc:docMk/>
            <pc:sldMk cId="2151796807" sldId="802"/>
            <ac:spMk id="6" creationId="{66605D48-356A-2248-9089-885457693BB3}"/>
          </ac:spMkLst>
        </pc:spChg>
        <pc:spChg chg="add del mod">
          <ac:chgData name="이 지형" userId="3d4594d6552e6340" providerId="LiveId" clId="{0248477F-BFE0-B041-B217-DAB3EB588F71}" dt="2019-10-11T15:03:51.846" v="10" actId="478"/>
          <ac:spMkLst>
            <pc:docMk/>
            <pc:sldMk cId="2151796807" sldId="802"/>
            <ac:spMk id="48" creationId="{3359D580-31C0-7D49-82CD-72B219C4904E}"/>
          </ac:spMkLst>
        </pc:spChg>
        <pc:spChg chg="add">
          <ac:chgData name="이 지형" userId="3d4594d6552e6340" providerId="LiveId" clId="{0248477F-BFE0-B041-B217-DAB3EB588F71}" dt="2019-10-11T15:03:56.388" v="11"/>
          <ac:spMkLst>
            <pc:docMk/>
            <pc:sldMk cId="2151796807" sldId="802"/>
            <ac:spMk id="54" creationId="{1310633E-8503-0B4F-9322-2FE51FDDAB2A}"/>
          </ac:spMkLst>
        </pc:spChg>
        <pc:spChg chg="del">
          <ac:chgData name="이 지형" userId="3d4594d6552e6340" providerId="LiveId" clId="{0248477F-BFE0-B041-B217-DAB3EB588F71}" dt="2019-10-11T15:03:44.923" v="6" actId="478"/>
          <ac:spMkLst>
            <pc:docMk/>
            <pc:sldMk cId="2151796807" sldId="802"/>
            <ac:spMk id="184" creationId="{7DD6EBE1-7F34-4224-8C64-16D8321ED188}"/>
          </ac:spMkLst>
        </pc:spChg>
      </pc:sldChg>
      <pc:sldChg chg="addSp modSp">
        <pc:chgData name="이 지형" userId="3d4594d6552e6340" providerId="LiveId" clId="{0248477F-BFE0-B041-B217-DAB3EB588F71}" dt="2019-10-11T15:07:18.287" v="28" actId="207"/>
        <pc:sldMkLst>
          <pc:docMk/>
          <pc:sldMk cId="481029992" sldId="803"/>
        </pc:sldMkLst>
        <pc:spChg chg="add">
          <ac:chgData name="이 지형" userId="3d4594d6552e6340" providerId="LiveId" clId="{0248477F-BFE0-B041-B217-DAB3EB588F71}" dt="2019-10-11T15:06:52.536" v="26"/>
          <ac:spMkLst>
            <pc:docMk/>
            <pc:sldMk cId="481029992" sldId="803"/>
            <ac:spMk id="28" creationId="{1A58EA5D-A7BC-F042-85DB-7A3151578B47}"/>
          </ac:spMkLst>
        </pc:spChg>
        <pc:spChg chg="mod">
          <ac:chgData name="이 지형" userId="3d4594d6552e6340" providerId="LiveId" clId="{0248477F-BFE0-B041-B217-DAB3EB588F71}" dt="2019-10-11T15:07:18.287" v="28" actId="207"/>
          <ac:spMkLst>
            <pc:docMk/>
            <pc:sldMk cId="481029992" sldId="803"/>
            <ac:spMk id="184" creationId="{7DD6EBE1-7F34-4224-8C64-16D8321ED188}"/>
          </ac:spMkLst>
        </pc:spChg>
      </pc:sldChg>
      <pc:sldChg chg="modAnim">
        <pc:chgData name="이 지형" userId="3d4594d6552e6340" providerId="LiveId" clId="{0248477F-BFE0-B041-B217-DAB3EB588F71}" dt="2019-10-11T15:08:19.192" v="29"/>
        <pc:sldMkLst>
          <pc:docMk/>
          <pc:sldMk cId="2064940913" sldId="804"/>
        </pc:sldMkLst>
      </pc:sldChg>
      <pc:sldChg chg="modSp">
        <pc:chgData name="이 지형" userId="3d4594d6552e6340" providerId="LiveId" clId="{0248477F-BFE0-B041-B217-DAB3EB588F71}" dt="2019-10-11T15:09:49.766" v="36" actId="20577"/>
        <pc:sldMkLst>
          <pc:docMk/>
          <pc:sldMk cId="649869661" sldId="814"/>
        </pc:sldMkLst>
        <pc:spChg chg="mod">
          <ac:chgData name="이 지형" userId="3d4594d6552e6340" providerId="LiveId" clId="{0248477F-BFE0-B041-B217-DAB3EB588F71}" dt="2019-10-11T15:09:49.766" v="36" actId="20577"/>
          <ac:spMkLst>
            <pc:docMk/>
            <pc:sldMk cId="649869661" sldId="814"/>
            <ac:spMk id="2" creationId="{00EE6402-DA3F-4FD1-9959-E99FD46B3182}"/>
          </ac:spMkLst>
        </pc:spChg>
      </pc:sldChg>
      <pc:sldChg chg="modSp">
        <pc:chgData name="이 지형" userId="3d4594d6552e6340" providerId="LiveId" clId="{0248477F-BFE0-B041-B217-DAB3EB588F71}" dt="2019-10-11T15:10:21.924" v="40" actId="14100"/>
        <pc:sldMkLst>
          <pc:docMk/>
          <pc:sldMk cId="4177802539" sldId="817"/>
        </pc:sldMkLst>
        <pc:spChg chg="mod">
          <ac:chgData name="이 지형" userId="3d4594d6552e6340" providerId="LiveId" clId="{0248477F-BFE0-B041-B217-DAB3EB588F71}" dt="2019-10-11T15:10:21.924" v="40" actId="14100"/>
          <ac:spMkLst>
            <pc:docMk/>
            <pc:sldMk cId="4177802539" sldId="817"/>
            <ac:spMk id="53" creationId="{C31C3EC0-0BC7-4529-94D2-EB47B9D6B50E}"/>
          </ac:spMkLst>
        </pc:spChg>
      </pc:sldChg>
      <pc:sldChg chg="modAnim">
        <pc:chgData name="이 지형" userId="3d4594d6552e6340" providerId="LiveId" clId="{0248477F-BFE0-B041-B217-DAB3EB588F71}" dt="2019-10-11T15:09:15.883" v="30"/>
        <pc:sldMkLst>
          <pc:docMk/>
          <pc:sldMk cId="799375714" sldId="818"/>
        </pc:sldMkLst>
      </pc:sldChg>
      <pc:sldChg chg="modAnim">
        <pc:chgData name="이 지형" userId="3d4594d6552e6340" providerId="LiveId" clId="{0248477F-BFE0-B041-B217-DAB3EB588F71}" dt="2019-10-11T15:09:26.980" v="32"/>
        <pc:sldMkLst>
          <pc:docMk/>
          <pc:sldMk cId="3208449542" sldId="819"/>
        </pc:sldMkLst>
      </pc:sldChg>
    </pc:docChg>
  </pc:docChgLst>
  <pc:docChgLst>
    <pc:chgData name="이 지형" userId="3d4594d6552e6340" providerId="LiveId" clId="{E8995A4B-B097-CF42-8C11-7381115F9158}"/>
  </pc:docChgLst>
  <pc:docChgLst>
    <pc:chgData name="이지형" userId="3d4594d6552e6340" providerId="LiveId" clId="{2B8EFEA7-4356-425C-B974-857D7EB1DFCB}"/>
  </pc:docChgLst>
  <pc:docChgLst>
    <pc:chgData name="이지형" userId="3d4594d6552e6340" providerId="LiveId" clId="{E22CF922-6332-4C9A-B4BA-3802F0D9DA4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6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0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9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2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5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5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9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1.png"/><Relationship Id="rId5" Type="http://schemas.openxmlformats.org/officeDocument/2006/relationships/image" Target="../media/image56.png"/><Relationship Id="rId10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inium.github.io/Keras-6-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Sequence Modeling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7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1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D909B44-F7DC-4054-A918-EE33E44E05BE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EA395C5-A5D2-49BD-8B6F-5913187E088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B33E136-0648-4B97-97DA-7CB1A1CCFC14}"/>
              </a:ext>
            </a:extLst>
          </p:cNvPr>
          <p:cNvCxnSpPr>
            <a:cxnSpLocks/>
            <a:stCxn id="188" idx="0"/>
            <a:endCxn id="189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텍스트 상자 62">
            <a:extLst>
              <a:ext uri="{FF2B5EF4-FFF2-40B4-BE49-F238E27FC236}">
                <a16:creationId xmlns:a16="http://schemas.microsoft.com/office/drawing/2014/main" id="{00805DAF-3C70-423B-8BDE-AADFA65B9EF3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2E4CA3D-05E1-4E61-A3F5-91AA9598DE06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1440793-9B74-4C1B-B115-1B470171D7C0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1E5F03-C2D3-43BA-9DAE-FDA82D2BCC83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AFD3E4A-99F8-4FCA-8AD8-D1CB45CBE0AD}"/>
              </a:ext>
            </a:extLst>
          </p:cNvPr>
          <p:cNvCxnSpPr>
            <a:stCxn id="188" idx="3"/>
            <a:endCxn id="195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63">
            <a:extLst>
              <a:ext uri="{FF2B5EF4-FFF2-40B4-BE49-F238E27FC236}">
                <a16:creationId xmlns:a16="http://schemas.microsoft.com/office/drawing/2014/main" id="{58DED8A1-AF10-4EC1-AA97-DBB5B72C6BEA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E7B97AF-4A7D-4740-8187-04B37237947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3BC8FBB-0203-4A97-B0D2-BEDE842A8752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D959801-C019-4B05-A338-565F0427054F}"/>
              </a:ext>
            </a:extLst>
          </p:cNvPr>
          <p:cNvCxnSpPr>
            <a:cxnSpLocks/>
            <a:stCxn id="202" idx="0"/>
            <a:endCxn id="203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텍스트 상자 79">
            <a:extLst>
              <a:ext uri="{FF2B5EF4-FFF2-40B4-BE49-F238E27FC236}">
                <a16:creationId xmlns:a16="http://schemas.microsoft.com/office/drawing/2014/main" id="{E810D1ED-676F-4E54-A2C0-A81FC5A14C47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89EFFF36-49A1-42C2-BD42-AFC05AE5DB04}"/>
              </a:ext>
            </a:extLst>
          </p:cNvPr>
          <p:cNvCxnSpPr>
            <a:stCxn id="195" idx="3"/>
            <a:endCxn id="202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7EA3C8-17FE-4E28-AB35-0464C625E99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76B2526-00A0-449F-BE8C-64844C5E9EA7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8D8E6AF-DB94-4D6B-9933-3D4F98A62C65}"/>
              </a:ext>
            </a:extLst>
          </p:cNvPr>
          <p:cNvCxnSpPr>
            <a:cxnSpLocks/>
            <a:stCxn id="208" idx="0"/>
            <a:endCxn id="209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EEB809B-7EDE-402A-8069-84C984531C2B}"/>
              </a:ext>
            </a:extLst>
          </p:cNvPr>
          <p:cNvCxnSpPr>
            <a:cxnSpLocks/>
            <a:stCxn id="202" idx="3"/>
            <a:endCxn id="208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텍스트 상자 80">
            <a:extLst>
              <a:ext uri="{FF2B5EF4-FFF2-40B4-BE49-F238E27FC236}">
                <a16:creationId xmlns:a16="http://schemas.microsoft.com/office/drawing/2014/main" id="{08004221-87DB-46E3-8612-719C8599AFD6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7E31826-4B35-40C1-9E5B-8A1C5D9BB2CB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9CB2D93-ADC9-4A29-BE51-4FF9A44E2FB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3364867-186A-4866-9E81-82FD68110C18}"/>
              </a:ext>
            </a:extLst>
          </p:cNvPr>
          <p:cNvCxnSpPr>
            <a:cxnSpLocks/>
            <a:stCxn id="214" idx="0"/>
            <a:endCxn id="215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BF7B12B-44A9-40E2-A8C9-8EAC654F4AE8}"/>
              </a:ext>
            </a:extLst>
          </p:cNvPr>
          <p:cNvCxnSpPr>
            <a:cxnSpLocks/>
            <a:stCxn id="208" idx="3"/>
            <a:endCxn id="214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텍스트 상자 92">
            <a:extLst>
              <a:ext uri="{FF2B5EF4-FFF2-40B4-BE49-F238E27FC236}">
                <a16:creationId xmlns:a16="http://schemas.microsoft.com/office/drawing/2014/main" id="{FFD68EAD-F4E4-4CC2-B04A-DA2F9E6C1528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AEEC016E-FAC3-4969-81D8-0C15241E6560}"/>
              </a:ext>
            </a:extLst>
          </p:cNvPr>
          <p:cNvCxnSpPr>
            <a:cxnSpLocks/>
            <a:stCxn id="200" idx="3"/>
            <a:endCxn id="195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20887393-A85E-4A8E-BE95-8C6ECD1B4852}"/>
              </a:ext>
            </a:extLst>
          </p:cNvPr>
          <p:cNvCxnSpPr>
            <a:cxnSpLocks/>
            <a:stCxn id="200" idx="3"/>
            <a:endCxn id="202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469067A5-5FD0-42D1-A1F2-10BF78F0F066}"/>
              </a:ext>
            </a:extLst>
          </p:cNvPr>
          <p:cNvCxnSpPr>
            <a:cxnSpLocks/>
            <a:stCxn id="200" idx="3"/>
            <a:endCxn id="208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9C6D40A9-B24A-4345-B50A-36FD56EAAA27}"/>
              </a:ext>
            </a:extLst>
          </p:cNvPr>
          <p:cNvCxnSpPr>
            <a:cxnSpLocks/>
            <a:stCxn id="200" idx="3"/>
            <a:endCxn id="214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6724313-B2CD-4C93-8A39-6389378C30AC}"/>
              </a:ext>
            </a:extLst>
          </p:cNvPr>
          <p:cNvCxnSpPr>
            <a:cxnSpLocks/>
            <a:stCxn id="189" idx="0"/>
            <a:endCxn id="245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7C81BC4B-AF7D-497E-9730-89A296B51D42}"/>
              </a:ext>
            </a:extLst>
          </p:cNvPr>
          <p:cNvCxnSpPr>
            <a:cxnSpLocks/>
            <a:stCxn id="196" idx="0"/>
            <a:endCxn id="245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B8F08F41-E35C-4CF3-8A3D-A3164CC6885B}"/>
              </a:ext>
            </a:extLst>
          </p:cNvPr>
          <p:cNvCxnSpPr>
            <a:cxnSpLocks/>
            <a:stCxn id="203" idx="0"/>
            <a:endCxn id="245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FBFC9D8C-5F5F-461C-BD3A-5DE71922CB09}"/>
              </a:ext>
            </a:extLst>
          </p:cNvPr>
          <p:cNvCxnSpPr>
            <a:cxnSpLocks/>
            <a:stCxn id="209" idx="0"/>
            <a:endCxn id="245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2FC8B27-2031-42B7-8516-961C834EA25F}"/>
              </a:ext>
            </a:extLst>
          </p:cNvPr>
          <p:cNvCxnSpPr>
            <a:cxnSpLocks/>
            <a:stCxn id="215" idx="0"/>
            <a:endCxn id="245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id="{0866460A-302E-4005-BB81-A5196C94E38C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텍스트 상자 46">
            <a:extLst>
              <a:ext uri="{FF2B5EF4-FFF2-40B4-BE49-F238E27FC236}">
                <a16:creationId xmlns:a16="http://schemas.microsoft.com/office/drawing/2014/main" id="{09DEA034-BC95-4FDC-AF45-B5E58D5D28C0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1" name="텍스트 상자 54">
            <a:extLst>
              <a:ext uri="{FF2B5EF4-FFF2-40B4-BE49-F238E27FC236}">
                <a16:creationId xmlns:a16="http://schemas.microsoft.com/office/drawing/2014/main" id="{BEA993A4-B07A-4C94-9700-3FA4878B65DB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2" name="텍스트 상자 68">
            <a:extLst>
              <a:ext uri="{FF2B5EF4-FFF2-40B4-BE49-F238E27FC236}">
                <a16:creationId xmlns:a16="http://schemas.microsoft.com/office/drawing/2014/main" id="{88B76FDC-33F2-41EA-9FE2-B12B6206ACBD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3" name="텍스트 상자 75">
            <a:extLst>
              <a:ext uri="{FF2B5EF4-FFF2-40B4-BE49-F238E27FC236}">
                <a16:creationId xmlns:a16="http://schemas.microsoft.com/office/drawing/2014/main" id="{4B681979-6958-49EB-AE35-42AB3838136D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4" name="텍스트 상자 88">
            <a:extLst>
              <a:ext uri="{FF2B5EF4-FFF2-40B4-BE49-F238E27FC236}">
                <a16:creationId xmlns:a16="http://schemas.microsoft.com/office/drawing/2014/main" id="{A2BAD19A-0AF3-457E-9167-D51F48E0D20B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6605D48-356A-2248-9089-885457693BB3}"/>
              </a:ext>
            </a:extLst>
          </p:cNvPr>
          <p:cNvSpPr/>
          <p:nvPr/>
        </p:nvSpPr>
        <p:spPr>
          <a:xfrm>
            <a:off x="4784312" y="5301208"/>
            <a:ext cx="645314" cy="1055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7E5B01-F5EA-4658-93FB-5CA762AF3E2C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DFA430-76E6-47E0-8AFD-4A24F891BFF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302B51-03A8-4E76-91FC-A594E6728424}"/>
              </a:ext>
            </a:extLst>
          </p:cNvPr>
          <p:cNvCxnSpPr>
            <a:cxnSpLocks/>
            <a:stCxn id="49" idx="0"/>
            <a:endCxn id="50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62">
            <a:extLst>
              <a:ext uri="{FF2B5EF4-FFF2-40B4-BE49-F238E27FC236}">
                <a16:creationId xmlns:a16="http://schemas.microsoft.com/office/drawing/2014/main" id="{2D6E5918-6142-42D6-B164-B473D4E468C7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31E112-42C2-4FC6-A96E-A74FF3D4B60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2566D8-F007-43C2-B24E-252675E35D3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6D0453-719C-4DB8-802C-AEAC2615BD59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9A5ACFC-5459-444B-964C-6C6D64F0B492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63">
            <a:extLst>
              <a:ext uri="{FF2B5EF4-FFF2-40B4-BE49-F238E27FC236}">
                <a16:creationId xmlns:a16="http://schemas.microsoft.com/office/drawing/2014/main" id="{547DBADF-554E-4834-95A1-592C94535833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F56B27-F5BF-47D7-98F9-7C631C06E888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FC313BB-87BB-40D5-9C82-3AE67E4A9FA0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22A25BA-C32B-44C2-9BED-80E873A1C684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E247FBB6-B4B1-44BA-B2E6-847342A8FB1F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31BC01-0573-4CAE-A5F1-F623D599DB3B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44C749-F7BC-44BF-AC5E-1A72362F7060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95FE88-4DE6-42BD-8FDB-C5A5A0930912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9B9F98-7841-48AA-A958-2A3A5266C62A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974EB96-BC34-4EE4-9982-9F4B97DBBE45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19D0FF54-7A8A-414A-961E-231C225E5DD3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CD50881-EDC9-4E48-9E30-B890CB322459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50F6BFF-4D2C-42B1-97CA-52FF6B20755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DAF025-B3E4-4B66-9CA8-9AA5337D58A4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19255C-BAB7-446C-80DB-34BE96DEC830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6253BE00-3503-49C8-A73A-4A769FB19F4E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F9CD1C91-AF1C-4F8D-8B7A-A7693C6F6293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5B5BDDB-DD0C-4B9E-BC1C-2E99723150C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CDBC1242-106E-4B79-A86D-A782F1DF8F3C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4B72C910-FA4B-42D2-A1B4-C026F224E3B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B65D7F-53E4-4695-8C89-E857F44D8AE1}"/>
              </a:ext>
            </a:extLst>
          </p:cNvPr>
          <p:cNvCxnSpPr>
            <a:cxnSpLocks/>
            <a:stCxn id="50" idx="0"/>
            <a:endCxn id="92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B982E19-4219-474F-B3AC-F425230BA7CC}"/>
              </a:ext>
            </a:extLst>
          </p:cNvPr>
          <p:cNvCxnSpPr>
            <a:cxnSpLocks/>
            <a:stCxn id="55" idx="0"/>
            <a:endCxn id="92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CFE945-533B-43E1-BDE4-ABCD5538F75B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9B35D5B-C25B-4302-949F-0BB85C1033F0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526943-7559-4CB5-9CFE-C4C66F88BB15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558A3F2-158E-44E5-82A1-227C7FD33329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46">
            <a:extLst>
              <a:ext uri="{FF2B5EF4-FFF2-40B4-BE49-F238E27FC236}">
                <a16:creationId xmlns:a16="http://schemas.microsoft.com/office/drawing/2014/main" id="{72E539DF-333F-425A-9635-CB4F79FAE8D3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텍스트 상자 54">
            <a:extLst>
              <a:ext uri="{FF2B5EF4-FFF2-40B4-BE49-F238E27FC236}">
                <a16:creationId xmlns:a16="http://schemas.microsoft.com/office/drawing/2014/main" id="{03BBD984-937E-4068-A1B2-77AF929B500A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5551BD72-1564-4E21-A528-A17F50E9D39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AB759323-7465-4FAD-AD07-972EDA446DA2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159BDF73-2F28-4D7C-B166-EBF857360207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190B3D68-368B-4D85-83F6-4186DBCB4E2E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blipFill>
                <a:blip r:embed="rId3"/>
                <a:stretch>
                  <a:fillRect l="-1342" t="-1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FC9C3E-EA8C-4E27-95DF-6122CDA16BC0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2807C41-8EA1-477D-BB43-8F10FB5E075A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7CC145-2839-41D5-9AFA-2D2B331D174B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17A8B4E4-380A-4B3F-8ED4-FFA00C64CF4A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135DE7-BF9A-424C-85D2-0B6EF224205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A5B056A-D3B2-473F-AB67-F083A356EB0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3D9958A-5DD4-4880-B74D-7827D2D8735C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D6C512-8C93-48FB-A7DE-4FC15CD6024C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8F865E8B-3B02-4B0D-8A66-D18E485A2330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9CE94B-78CB-4105-BC3A-CA9E2D0F217C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79EFB53-2289-4A56-8D1A-C6C22EA14244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394892-1503-4611-B474-2FACE0624C39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2D76DB-95CE-4A1B-AB66-61383102D072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54650213-1B0B-40CA-A003-93B15DF89A9A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395E8FB-FC5A-4051-9F71-53DBE24CE6D4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9FAEE5B-059E-4E54-AB9B-0F8E5E3166A6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A20DB70-E0CF-46D1-A23A-AA92FD788B49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8D39F4E5-B76D-42DE-8FE5-ECFA724086F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FEDC9891-0C10-423A-9A98-5DAE54625977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CBF20060-8269-4741-9497-2BDE9B01A891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4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>
            <a:extLst>
              <a:ext uri="{FF2B5EF4-FFF2-40B4-BE49-F238E27FC236}">
                <a16:creationId xmlns:a16="http://schemas.microsoft.com/office/drawing/2014/main" id="{CBD226CD-AD1E-4F67-82B4-DF97CDACEDC9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5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9655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4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/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/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5D466CE8-343C-4CDA-97C8-D696E9F093AE}"/>
              </a:ext>
            </a:extLst>
          </p:cNvPr>
          <p:cNvGrpSpPr/>
          <p:nvPr/>
        </p:nvGrpSpPr>
        <p:grpSpPr>
          <a:xfrm>
            <a:off x="3059832" y="4761067"/>
            <a:ext cx="432048" cy="432048"/>
            <a:chOff x="3059832" y="4617051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A5B3EF6-6E2E-449D-845D-3A03E3FC3C31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51">
              <a:extLst>
                <a:ext uri="{FF2B5EF4-FFF2-40B4-BE49-F238E27FC236}">
                  <a16:creationId xmlns:a16="http://schemas.microsoft.com/office/drawing/2014/main" id="{C4CDD5E6-F9AF-4AFE-A6EA-330908162F01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DDC4EA-5CC8-4F10-BD70-A70C69A58504}"/>
              </a:ext>
            </a:extLst>
          </p:cNvPr>
          <p:cNvGrpSpPr/>
          <p:nvPr/>
        </p:nvGrpSpPr>
        <p:grpSpPr>
          <a:xfrm>
            <a:off x="4294312" y="4776885"/>
            <a:ext cx="432048" cy="432048"/>
            <a:chOff x="4294312" y="4632869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EECF73C-1D9F-46C7-A96D-8CD89E61BCB2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65">
              <a:extLst>
                <a:ext uri="{FF2B5EF4-FFF2-40B4-BE49-F238E27FC236}">
                  <a16:creationId xmlns:a16="http://schemas.microsoft.com/office/drawing/2014/main" id="{802F8856-A3DE-4CE9-9769-879A2E0BF35A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6AA7A72-69D4-4052-8445-2FF84C080A21}"/>
              </a:ext>
            </a:extLst>
          </p:cNvPr>
          <p:cNvGrpSpPr/>
          <p:nvPr/>
        </p:nvGrpSpPr>
        <p:grpSpPr>
          <a:xfrm>
            <a:off x="5518448" y="4790087"/>
            <a:ext cx="432048" cy="432048"/>
            <a:chOff x="5518448" y="4646071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7BFE8CE-B74D-468A-8DCC-62B9F486BA2E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5" name="텍스트 상자 72">
              <a:extLst>
                <a:ext uri="{FF2B5EF4-FFF2-40B4-BE49-F238E27FC236}">
                  <a16:creationId xmlns:a16="http://schemas.microsoft.com/office/drawing/2014/main" id="{3AB898B7-3378-471E-8851-8FD98441784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DA5D169-26FC-46AF-9275-E9D58D4B7739}"/>
              </a:ext>
            </a:extLst>
          </p:cNvPr>
          <p:cNvGrpSpPr/>
          <p:nvPr/>
        </p:nvGrpSpPr>
        <p:grpSpPr>
          <a:xfrm>
            <a:off x="6732240" y="4797152"/>
            <a:ext cx="432048" cy="432048"/>
            <a:chOff x="6732240" y="4653136"/>
            <a:chExt cx="432048" cy="432048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026A36-5BF7-445E-85C3-8BF3F778402E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" name="텍스트 상자 85">
              <a:extLst>
                <a:ext uri="{FF2B5EF4-FFF2-40B4-BE49-F238E27FC236}">
                  <a16:creationId xmlns:a16="http://schemas.microsoft.com/office/drawing/2014/main" id="{D38CCE0C-AAE6-48EE-AA11-F3A17E8FD39B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39A7E0-3181-4D5D-8629-63EF968E45FE}"/>
              </a:ext>
            </a:extLst>
          </p:cNvPr>
          <p:cNvSpPr txBox="1"/>
          <p:nvPr/>
        </p:nvSpPr>
        <p:spPr>
          <a:xfrm>
            <a:off x="3779912" y="620688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이전 </a:t>
            </a:r>
            <a:r>
              <a:rPr lang="en-US" altLang="ko-KR" dirty="0">
                <a:solidFill>
                  <a:srgbClr val="FF0000"/>
                </a:solidFill>
              </a:rPr>
              <a:t>Time Step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Lable</a:t>
            </a:r>
            <a:r>
              <a:rPr lang="ko-KR" altLang="en-US" dirty="0">
                <a:solidFill>
                  <a:srgbClr val="FF0000"/>
                </a:solidFill>
              </a:rPr>
              <a:t>을 입력데이터로 사용한다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60384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6137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6F56C34-BB4E-484E-B87E-1766C8662483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467A58-F34E-42C2-BACD-B7B081BC48F0}"/>
              </a:ext>
            </a:extLst>
          </p:cNvPr>
          <p:cNvGrpSpPr/>
          <p:nvPr/>
        </p:nvGrpSpPr>
        <p:grpSpPr>
          <a:xfrm>
            <a:off x="2402167" y="2650114"/>
            <a:ext cx="1298462" cy="1966937"/>
            <a:chOff x="2402167" y="2650114"/>
            <a:chExt cx="1298462" cy="19669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915816" y="360478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644C7A-6362-4783-BB74-428A0B0478CB}"/>
                </a:ext>
              </a:extLst>
            </p:cNvPr>
            <p:cNvSpPr/>
            <p:nvPr/>
          </p:nvSpPr>
          <p:spPr>
            <a:xfrm>
              <a:off x="3057074" y="265011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텍스트 상자 54">
              <a:extLst>
                <a:ext uri="{FF2B5EF4-FFF2-40B4-BE49-F238E27FC236}">
                  <a16:creationId xmlns:a16="http://schemas.microsoft.com/office/drawing/2014/main" id="{4F5CFD89-1312-4986-A62B-35354D4A7893}"/>
                </a:ext>
              </a:extLst>
            </p:cNvPr>
            <p:cNvSpPr txBox="1"/>
            <p:nvPr/>
          </p:nvSpPr>
          <p:spPr>
            <a:xfrm>
              <a:off x="3101453" y="266000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4E8FD1-1EDD-444B-BF11-18C60D1D014A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3273098" y="308216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2411760" y="384361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3092280" y="36721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/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3275856" y="410884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BAB2F4-F137-49D9-99B8-B05A0FD28462}"/>
              </a:ext>
            </a:extLst>
          </p:cNvPr>
          <p:cNvGrpSpPr/>
          <p:nvPr/>
        </p:nvGrpSpPr>
        <p:grpSpPr>
          <a:xfrm>
            <a:off x="3635896" y="2665932"/>
            <a:ext cx="1301220" cy="1966937"/>
            <a:chOff x="3635896" y="2665932"/>
            <a:chExt cx="1301220" cy="19669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4510336" y="412466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E57BA-F9F4-405D-A19E-22773ABA43A6}"/>
              </a:ext>
            </a:extLst>
          </p:cNvPr>
          <p:cNvGrpSpPr/>
          <p:nvPr/>
        </p:nvGrpSpPr>
        <p:grpSpPr>
          <a:xfrm>
            <a:off x="4836916" y="2679134"/>
            <a:ext cx="1324129" cy="1966937"/>
            <a:chOff x="4836916" y="2679134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734472" y="413786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7D47EB-B065-47C9-BD87-01C838871FA5}"/>
              </a:ext>
            </a:extLst>
          </p:cNvPr>
          <p:cNvGrpSpPr/>
          <p:nvPr/>
        </p:nvGrpSpPr>
        <p:grpSpPr>
          <a:xfrm>
            <a:off x="6094512" y="2686199"/>
            <a:ext cx="1277208" cy="1966937"/>
            <a:chOff x="6094512" y="2686199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948264" y="4144929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CD601-3C54-4817-9508-BFFAD7B2D47B}"/>
              </a:ext>
            </a:extLst>
          </p:cNvPr>
          <p:cNvGrpSpPr/>
          <p:nvPr/>
        </p:nvGrpSpPr>
        <p:grpSpPr>
          <a:xfrm>
            <a:off x="2265565" y="2831468"/>
            <a:ext cx="1226315" cy="2217631"/>
            <a:chOff x="2265565" y="2831468"/>
            <a:chExt cx="1226315" cy="221763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F432E72-17E8-4F37-9470-F880A9C993D9}"/>
                </a:ext>
              </a:extLst>
            </p:cNvPr>
            <p:cNvGrpSpPr/>
            <p:nvPr/>
          </p:nvGrpSpPr>
          <p:grpSpPr>
            <a:xfrm>
              <a:off x="3059832" y="4617051"/>
              <a:ext cx="432048" cy="432048"/>
              <a:chOff x="3059832" y="4617051"/>
              <a:chExt cx="432048" cy="432048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A74EE77-F23B-41C4-959F-195B0B9DE610}"/>
                  </a:ext>
                </a:extLst>
              </p:cNvPr>
              <p:cNvSpPr/>
              <p:nvPr/>
            </p:nvSpPr>
            <p:spPr>
              <a:xfrm>
                <a:off x="3059832" y="461705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텍스트 상자 51">
                <a:extLst>
                  <a:ext uri="{FF2B5EF4-FFF2-40B4-BE49-F238E27FC236}">
                    <a16:creationId xmlns:a16="http://schemas.microsoft.com/office/drawing/2014/main" id="{06795D62-B39F-4786-9F6F-B5E1085AA335}"/>
                  </a:ext>
                </a:extLst>
              </p:cNvPr>
              <p:cNvSpPr txBox="1"/>
              <p:nvPr/>
            </p:nvSpPr>
            <p:spPr>
              <a:xfrm>
                <a:off x="3103632" y="464384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1" name="연결선: 구부러짐 70">
              <a:extLst>
                <a:ext uri="{FF2B5EF4-FFF2-40B4-BE49-F238E27FC236}">
                  <a16:creationId xmlns:a16="http://schemas.microsoft.com/office/drawing/2014/main" id="{45CED81F-0063-4894-B392-5EC3997DCCFA}"/>
                </a:ext>
              </a:extLst>
            </p:cNvPr>
            <p:cNvCxnSpPr>
              <a:cxnSpLocks/>
              <a:stCxn id="9" idx="3"/>
              <a:endCxn id="12" idx="2"/>
            </p:cNvCxnSpPr>
            <p:nvPr/>
          </p:nvCxnSpPr>
          <p:spPr>
            <a:xfrm>
              <a:off x="2265565" y="2831468"/>
              <a:ext cx="794267" cy="200160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AF8251-509F-47DB-A332-FB77DE3EB1FF}"/>
              </a:ext>
            </a:extLst>
          </p:cNvPr>
          <p:cNvGrpSpPr/>
          <p:nvPr/>
        </p:nvGrpSpPr>
        <p:grpSpPr>
          <a:xfrm>
            <a:off x="3489701" y="2844670"/>
            <a:ext cx="1236659" cy="2220247"/>
            <a:chOff x="3489701" y="2844670"/>
            <a:chExt cx="1236659" cy="222024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39455E2-085D-48CA-8C1F-231BD40FD74F}"/>
                </a:ext>
              </a:extLst>
            </p:cNvPr>
            <p:cNvGrpSpPr/>
            <p:nvPr/>
          </p:nvGrpSpPr>
          <p:grpSpPr>
            <a:xfrm>
              <a:off x="4294312" y="4632869"/>
              <a:ext cx="432048" cy="432048"/>
              <a:chOff x="4294312" y="4632869"/>
              <a:chExt cx="432048" cy="43204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02EBA70-9B6F-4CCD-A41A-54E0E4574C95}"/>
                  </a:ext>
                </a:extLst>
              </p:cNvPr>
              <p:cNvSpPr/>
              <p:nvPr/>
            </p:nvSpPr>
            <p:spPr>
              <a:xfrm>
                <a:off x="4294312" y="463286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9" name="텍스트 상자 65">
                <a:extLst>
                  <a:ext uri="{FF2B5EF4-FFF2-40B4-BE49-F238E27FC236}">
                    <a16:creationId xmlns:a16="http://schemas.microsoft.com/office/drawing/2014/main" id="{B04709E3-9E44-482F-B56C-919B2CFBA115}"/>
                  </a:ext>
                </a:extLst>
              </p:cNvPr>
              <p:cNvSpPr txBox="1"/>
              <p:nvPr/>
            </p:nvSpPr>
            <p:spPr>
              <a:xfrm>
                <a:off x="4327768" y="464275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6024F45D-B70F-4813-AC90-86AFD9E2AB4B}"/>
                </a:ext>
              </a:extLst>
            </p:cNvPr>
            <p:cNvCxnSpPr>
              <a:cxnSpLocks/>
              <a:stCxn id="16" idx="3"/>
              <a:endCxn id="22" idx="2"/>
            </p:cNvCxnSpPr>
            <p:nvPr/>
          </p:nvCxnSpPr>
          <p:spPr>
            <a:xfrm>
              <a:off x="3489701" y="2844670"/>
              <a:ext cx="804611" cy="200422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5A173AA-55A6-4608-BDF4-F777383477B6}"/>
              </a:ext>
            </a:extLst>
          </p:cNvPr>
          <p:cNvGrpSpPr/>
          <p:nvPr/>
        </p:nvGrpSpPr>
        <p:grpSpPr>
          <a:xfrm>
            <a:off x="4724181" y="2860488"/>
            <a:ext cx="1244179" cy="2217631"/>
            <a:chOff x="4724181" y="2860488"/>
            <a:chExt cx="1244179" cy="22176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0C5915B-81BF-46F7-B6C5-FF6D55E627C0}"/>
                </a:ext>
              </a:extLst>
            </p:cNvPr>
            <p:cNvGrpSpPr/>
            <p:nvPr/>
          </p:nvGrpSpPr>
          <p:grpSpPr>
            <a:xfrm>
              <a:off x="5518448" y="4646071"/>
              <a:ext cx="449912" cy="432048"/>
              <a:chOff x="5518448" y="4646071"/>
              <a:chExt cx="449912" cy="432048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189BFF9-7B29-407D-82C5-8EA34C144FDA}"/>
                  </a:ext>
                </a:extLst>
              </p:cNvPr>
              <p:cNvSpPr/>
              <p:nvPr/>
            </p:nvSpPr>
            <p:spPr>
              <a:xfrm>
                <a:off x="5518448" y="464607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0" name="텍스트 상자 72">
                <a:extLst>
                  <a:ext uri="{FF2B5EF4-FFF2-40B4-BE49-F238E27FC236}">
                    <a16:creationId xmlns:a16="http://schemas.microsoft.com/office/drawing/2014/main" id="{78F1378B-1CE1-470A-85A5-78FBB0453954}"/>
                  </a:ext>
                </a:extLst>
              </p:cNvPr>
              <p:cNvSpPr txBox="1"/>
              <p:nvPr/>
            </p:nvSpPr>
            <p:spPr>
              <a:xfrm>
                <a:off x="5580112" y="465596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18BE8E97-E318-4646-B230-0F3E6B236C88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>
              <a:off x="4724181" y="2860488"/>
              <a:ext cx="794267" cy="20016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1A7E945-E906-4867-A942-3B0C4E7F7579}"/>
              </a:ext>
            </a:extLst>
          </p:cNvPr>
          <p:cNvGrpSpPr/>
          <p:nvPr/>
        </p:nvGrpSpPr>
        <p:grpSpPr>
          <a:xfrm>
            <a:off x="5948317" y="2873690"/>
            <a:ext cx="1215971" cy="2211494"/>
            <a:chOff x="5948317" y="2873690"/>
            <a:chExt cx="1215971" cy="221149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7F9E3A3-8C48-4966-BC22-D346F7BFAB15}"/>
                </a:ext>
              </a:extLst>
            </p:cNvPr>
            <p:cNvGrpSpPr/>
            <p:nvPr/>
          </p:nvGrpSpPr>
          <p:grpSpPr>
            <a:xfrm>
              <a:off x="6732240" y="4653136"/>
              <a:ext cx="432048" cy="432048"/>
              <a:chOff x="6732240" y="4653136"/>
              <a:chExt cx="432048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732240" y="4653136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2" name="텍스트 상자 85">
                <a:extLst>
                  <a:ext uri="{FF2B5EF4-FFF2-40B4-BE49-F238E27FC236}">
                    <a16:creationId xmlns:a16="http://schemas.microsoft.com/office/drawing/2014/main" id="{5803B9F8-3543-461B-97E9-5E80EDFC63F3}"/>
                  </a:ext>
                </a:extLst>
              </p:cNvPr>
              <p:cNvSpPr txBox="1"/>
              <p:nvPr/>
            </p:nvSpPr>
            <p:spPr>
              <a:xfrm>
                <a:off x="6732240" y="4663026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4" name="연결선: 구부러짐 103">
              <a:extLst>
                <a:ext uri="{FF2B5EF4-FFF2-40B4-BE49-F238E27FC236}">
                  <a16:creationId xmlns:a16="http://schemas.microsoft.com/office/drawing/2014/main" id="{F8290F80-060D-46B8-ACEF-169C5810B502}"/>
                </a:ext>
              </a:extLst>
            </p:cNvPr>
            <p:cNvCxnSpPr>
              <a:cxnSpLocks/>
              <a:stCxn id="33" idx="3"/>
              <a:endCxn id="40" idx="2"/>
            </p:cNvCxnSpPr>
            <p:nvPr/>
          </p:nvCxnSpPr>
          <p:spPr>
            <a:xfrm>
              <a:off x="5948317" y="2873690"/>
              <a:ext cx="783923" cy="19954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9AB55F7-307B-4F97-972B-FA17848AC0D7}"/>
              </a:ext>
            </a:extLst>
          </p:cNvPr>
          <p:cNvSpPr txBox="1"/>
          <p:nvPr/>
        </p:nvSpPr>
        <p:spPr>
          <a:xfrm>
            <a:off x="5125150" y="195751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시에는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이전 </a:t>
            </a:r>
            <a:r>
              <a:rPr lang="en-US" altLang="ko-KR" dirty="0">
                <a:solidFill>
                  <a:srgbClr val="FF0000"/>
                </a:solidFill>
              </a:rPr>
              <a:t>Time Step</a:t>
            </a:r>
            <a:r>
              <a:rPr lang="ko-KR" altLang="en-US" dirty="0">
                <a:solidFill>
                  <a:srgbClr val="FF0000"/>
                </a:solidFill>
              </a:rPr>
              <a:t>의 모델의 </a:t>
            </a:r>
            <a:r>
              <a:rPr lang="ko-KR" altLang="en-US" dirty="0" err="1">
                <a:solidFill>
                  <a:srgbClr val="FF0000"/>
                </a:solidFill>
              </a:rPr>
              <a:t>출력값을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입력데이터로 사용한다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3591586"/>
            <a:ext cx="783564" cy="1022153"/>
            <a:chOff x="1691680" y="3591586"/>
            <a:chExt cx="783564" cy="10221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3482061"/>
            <a:ext cx="1298462" cy="1144880"/>
            <a:chOff x="2402167" y="3482061"/>
            <a:chExt cx="1298462" cy="114488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3482061"/>
              <a:ext cx="1298462" cy="1113419"/>
              <a:chOff x="2402167" y="3482061"/>
              <a:chExt cx="1298462" cy="111341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3502328"/>
            <a:ext cx="1301220" cy="1140431"/>
            <a:chOff x="3635896" y="3502328"/>
            <a:chExt cx="1301220" cy="11404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3474282"/>
            <a:ext cx="1324129" cy="1181679"/>
            <a:chOff x="4836916" y="3474282"/>
            <a:chExt cx="1324129" cy="11816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blipFill>
                <a:blip r:embed="rId12"/>
                <a:stretch>
                  <a:fillRect l="-800" r="-213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blipFill>
                <a:blip r:embed="rId13"/>
                <a:stretch>
                  <a:fillRect l="-3041" r="-338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63A69A23-5E87-40DB-86C6-830FFC089704}"/>
              </a:ext>
            </a:extLst>
          </p:cNvPr>
          <p:cNvSpPr txBox="1"/>
          <p:nvPr/>
        </p:nvSpPr>
        <p:spPr>
          <a:xfrm>
            <a:off x="5125150" y="19575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중간 </a:t>
            </a:r>
            <a:r>
              <a:rPr lang="ko-KR" altLang="en-US" dirty="0" err="1">
                <a:solidFill>
                  <a:srgbClr val="FF0000"/>
                </a:solidFill>
              </a:rPr>
              <a:t>출력값은</a:t>
            </a:r>
            <a:r>
              <a:rPr lang="ko-KR" altLang="en-US" dirty="0">
                <a:solidFill>
                  <a:srgbClr val="FF0000"/>
                </a:solidFill>
              </a:rPr>
              <a:t> 단순히 버린다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V="1">
            <a:off x="6945506" y="2223622"/>
            <a:ext cx="0" cy="5234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3404" r="-1702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/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/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1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560511-2043-4C51-B167-2200EF5CBDC5}"/>
              </a:ext>
            </a:extLst>
          </p:cNvPr>
          <p:cNvSpPr txBox="1"/>
          <p:nvPr/>
        </p:nvSpPr>
        <p:spPr>
          <a:xfrm>
            <a:off x="5125150" y="195751"/>
            <a:ext cx="262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Encoder-Decoder</a:t>
            </a:r>
            <a:r>
              <a:rPr lang="ko-KR" altLang="en-US" dirty="0">
                <a:solidFill>
                  <a:srgbClr val="FF0000"/>
                </a:solidFill>
              </a:rPr>
              <a:t> 구조이다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Encoder-Decoder </a:t>
            </a:r>
            <a:r>
              <a:rPr lang="ko-KR" altLang="en-US" dirty="0">
                <a:solidFill>
                  <a:srgbClr val="FF0000"/>
                </a:solidFill>
              </a:rPr>
              <a:t>구조는 혁명적으로 여겨진다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6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2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F16265-B139-49F4-84CF-99D82DFFDF4E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F5349A-0D53-4FB4-8F95-A6D2A0D42A04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6A684A4-8D8D-4E20-8B48-61788F14E721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텍스트 상자 75">
            <a:extLst>
              <a:ext uri="{FF2B5EF4-FFF2-40B4-BE49-F238E27FC236}">
                <a16:creationId xmlns:a16="http://schemas.microsoft.com/office/drawing/2014/main" id="{560FB630-7A48-4621-835A-671717273C6E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B58FADA-C9BF-429F-A191-F5CB02B9FC49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774643-059B-4FED-8C0F-BD8C250F2AA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80">
            <a:extLst>
              <a:ext uri="{FF2B5EF4-FFF2-40B4-BE49-F238E27FC236}">
                <a16:creationId xmlns:a16="http://schemas.microsoft.com/office/drawing/2014/main" id="{FD68893C-E2AE-4860-BEBD-0E0BAB75DE91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E5912B-6E5F-4AD7-9C42-A28E375EFC9D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6B9D884-5319-41F1-BFBD-786EEAD62756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88">
            <a:extLst>
              <a:ext uri="{FF2B5EF4-FFF2-40B4-BE49-F238E27FC236}">
                <a16:creationId xmlns:a16="http://schemas.microsoft.com/office/drawing/2014/main" id="{A667CF60-211E-4D6E-9B58-3537921F7C37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A8BB725-92B2-44B3-94C1-B5D7C86FD29E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014225-A301-4738-988A-4B2202B53977}"/>
              </a:ext>
            </a:extLst>
          </p:cNvPr>
          <p:cNvCxnSpPr>
            <a:cxnSpLocks/>
            <a:stCxn id="59" idx="3"/>
            <a:endCxn id="67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92">
            <a:extLst>
              <a:ext uri="{FF2B5EF4-FFF2-40B4-BE49-F238E27FC236}">
                <a16:creationId xmlns:a16="http://schemas.microsoft.com/office/drawing/2014/main" id="{BABA008A-040D-4482-BE9E-C9FBB94B247A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74A1A7-33E9-4213-B204-A167641C422F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D488D2-FF42-4249-A963-675F24CB29DB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텍스트 상자 88">
            <a:extLst>
              <a:ext uri="{FF2B5EF4-FFF2-40B4-BE49-F238E27FC236}">
                <a16:creationId xmlns:a16="http://schemas.microsoft.com/office/drawing/2014/main" id="{780324CD-9BF4-4E24-8A99-264309328320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9AC7F6C-753F-43C0-8482-81508BFB026C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733DE13-455F-4F79-BD40-294ABEEFDB9D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92">
            <a:extLst>
              <a:ext uri="{FF2B5EF4-FFF2-40B4-BE49-F238E27FC236}">
                <a16:creationId xmlns:a16="http://schemas.microsoft.com/office/drawing/2014/main" id="{8C6BC6BE-3030-4158-8869-EF395760A971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타원 95">
            <a:extLst>
              <a:ext uri="{FF2B5EF4-FFF2-40B4-BE49-F238E27FC236}">
                <a16:creationId xmlns:a16="http://schemas.microsoft.com/office/drawing/2014/main" id="{47176BB3-1BE9-43D9-96CA-8C8BFA9FBBFB}"/>
              </a:ext>
            </a:extLst>
          </p:cNvPr>
          <p:cNvSpPr/>
          <p:nvPr/>
        </p:nvSpPr>
        <p:spPr>
          <a:xfrm>
            <a:off x="3131840" y="2356387"/>
            <a:ext cx="5554960" cy="24407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80687A-544B-448C-BB77-452407862201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8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5D873F0-EC6B-45BB-B82A-D2F2BC95F0CB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7CADC0-275B-452C-B3BE-3AEABA766FE7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7E43627-07F9-49F1-B3BE-F4ADA8AB3613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4437A69-DFD2-40C9-9660-80E0A8B02F39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8268EF3-0EC4-4ED0-A4FF-DA8FB0A8D23A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62">
            <a:extLst>
              <a:ext uri="{FF2B5EF4-FFF2-40B4-BE49-F238E27FC236}">
                <a16:creationId xmlns:a16="http://schemas.microsoft.com/office/drawing/2014/main" id="{2A38E612-D243-44D8-8974-81E0B98295E8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676F6F-E5C8-4A7F-932F-AEDCDD360E44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4066BBC-E41E-4AC4-8DEA-2171B64E36CB}"/>
              </a:ext>
            </a:extLst>
          </p:cNvPr>
          <p:cNvCxnSpPr>
            <a:stCxn id="99" idx="3"/>
            <a:endCxn id="105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63">
            <a:extLst>
              <a:ext uri="{FF2B5EF4-FFF2-40B4-BE49-F238E27FC236}">
                <a16:creationId xmlns:a16="http://schemas.microsoft.com/office/drawing/2014/main" id="{EBE2CAF3-8B63-4FEE-94FC-31D44D3AE703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4D89B60-94FC-40FC-9743-CB24F9DD2357}"/>
              </a:ext>
            </a:extLst>
          </p:cNvPr>
          <p:cNvCxnSpPr>
            <a:cxnSpLocks/>
            <a:stCxn id="119" idx="0"/>
            <a:endCxn id="105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FC9F5C4-DFBB-4BC5-8D01-93D8E86605D2}"/>
              </a:ext>
            </a:extLst>
          </p:cNvPr>
          <p:cNvCxnSpPr>
            <a:stCxn id="105" idx="3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BBCB0BC3-D129-4340-A651-746B7E92290D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7" name="텍스트 상자 65">
            <a:extLst>
              <a:ext uri="{FF2B5EF4-FFF2-40B4-BE49-F238E27FC236}">
                <a16:creationId xmlns:a16="http://schemas.microsoft.com/office/drawing/2014/main" id="{635185EC-672F-4270-B533-4ABC20F08D66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E75A97D-A392-4FCE-96B4-F115DA6A078F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DB24E90-8A23-407F-8A4E-6B7734C3C81C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0" name="텍스트 상자 51">
              <a:extLst>
                <a:ext uri="{FF2B5EF4-FFF2-40B4-BE49-F238E27FC236}">
                  <a16:creationId xmlns:a16="http://schemas.microsoft.com/office/drawing/2014/main" id="{5136A1FC-3C6A-4264-9E43-BEB54A1EF9FB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텍스트 상자 43">
            <a:extLst>
              <a:ext uri="{FF2B5EF4-FFF2-40B4-BE49-F238E27FC236}">
                <a16:creationId xmlns:a16="http://schemas.microsoft.com/office/drawing/2014/main" id="{901C4D2C-CF82-4202-AFCE-84695283B6CA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39B8F6A-6303-4B67-9F10-FE6A58DCAD76}"/>
              </a:ext>
            </a:extLst>
          </p:cNvPr>
          <p:cNvSpPr txBox="1"/>
          <p:nvPr/>
        </p:nvSpPr>
        <p:spPr>
          <a:xfrm>
            <a:off x="5695213" y="51445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E54FC17-4E49-4C21-AF7D-9AD30C532E86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:a16="http://schemas.microsoft.com/office/drawing/2014/main" id="{C31C3EC0-0BC7-4529-94D2-EB47B9D6B50E}"/>
              </a:ext>
            </a:extLst>
          </p:cNvPr>
          <p:cNvSpPr/>
          <p:nvPr/>
        </p:nvSpPr>
        <p:spPr>
          <a:xfrm>
            <a:off x="4295797" y="2306591"/>
            <a:ext cx="3876604" cy="24905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0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A65BE-86B0-4D03-9171-BC1139D698CC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A1C055-BCCB-417C-A2DF-14D553D45096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350E53-47D8-4EDD-94EC-F2336611B520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495DA9-0783-43F3-8DDD-CBB09CD2EF48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FF2225-06CC-480B-874F-C14DE2546219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CC6D6B-BCED-40FC-9190-FB1A39498ABE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DB3CA6-4885-4FB9-847D-64F0F24E9FF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85792B-5F84-4D88-8294-DC8D39FBC67A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A4F5B5-69C4-485E-983C-06AA6DBCC960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0B558A-7175-4102-B326-159D6E262768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5D415F-81F4-465F-9957-95DD14C6F177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19688" y="461930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361275" y="461373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/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FBCE21-9405-490E-9521-4ACFC959DAE8}"/>
              </a:ext>
            </a:extLst>
          </p:cNvPr>
          <p:cNvSpPr txBox="1"/>
          <p:nvPr/>
        </p:nvSpPr>
        <p:spPr>
          <a:xfrm>
            <a:off x="3205841" y="5621172"/>
            <a:ext cx="495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Combination of [Many to One] and [One to Many]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5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3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6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89985F-5C15-444E-AA10-46E5A5619B4F}"/>
              </a:ext>
            </a:extLst>
          </p:cNvPr>
          <p:cNvGrpSpPr/>
          <p:nvPr/>
        </p:nvGrpSpPr>
        <p:grpSpPr>
          <a:xfrm>
            <a:off x="5290807" y="2851436"/>
            <a:ext cx="1217129" cy="2190026"/>
            <a:chOff x="5290807" y="2851436"/>
            <a:chExt cx="1217129" cy="219002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C61A934-1A9B-44F3-8FE7-DF5381410105}"/>
                </a:ext>
              </a:extLst>
            </p:cNvPr>
            <p:cNvGrpSpPr/>
            <p:nvPr/>
          </p:nvGrpSpPr>
          <p:grpSpPr>
            <a:xfrm>
              <a:off x="6075309" y="4609414"/>
              <a:ext cx="432627" cy="432048"/>
              <a:chOff x="6075309" y="4609414"/>
              <a:chExt cx="432627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075309" y="4609414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7" name="텍스트 상자 85">
                <a:extLst>
                  <a:ext uri="{FF2B5EF4-FFF2-40B4-BE49-F238E27FC236}">
                    <a16:creationId xmlns:a16="http://schemas.microsoft.com/office/drawing/2014/main" id="{52041C5E-28F1-4970-8D73-D12196F356E5}"/>
                  </a:ext>
                </a:extLst>
              </p:cNvPr>
              <p:cNvSpPr txBox="1"/>
              <p:nvPr/>
            </p:nvSpPr>
            <p:spPr>
              <a:xfrm>
                <a:off x="6119688" y="46193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8268C462-21FE-42D4-BCFA-141A559AC8FC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5290807" y="2851436"/>
              <a:ext cx="784502" cy="197400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1B8247-FE60-4F41-820F-881CE81CC8C7}"/>
              </a:ext>
            </a:extLst>
          </p:cNvPr>
          <p:cNvGrpSpPr/>
          <p:nvPr/>
        </p:nvGrpSpPr>
        <p:grpSpPr>
          <a:xfrm>
            <a:off x="6505178" y="2837033"/>
            <a:ext cx="1244345" cy="2198864"/>
            <a:chOff x="6505178" y="2837033"/>
            <a:chExt cx="1244345" cy="2198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E1C397-AF02-4CFD-9B74-7D0487F127A4}"/>
                </a:ext>
              </a:extLst>
            </p:cNvPr>
            <p:cNvGrpSpPr/>
            <p:nvPr/>
          </p:nvGrpSpPr>
          <p:grpSpPr>
            <a:xfrm>
              <a:off x="7316896" y="4603849"/>
              <a:ext cx="432627" cy="432048"/>
              <a:chOff x="7316896" y="4603849"/>
              <a:chExt cx="432627" cy="43204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ABB9123-3E90-4C8B-BADF-C4E8DBECE4FD}"/>
                  </a:ext>
                </a:extLst>
              </p:cNvPr>
              <p:cNvSpPr/>
              <p:nvPr/>
            </p:nvSpPr>
            <p:spPr>
              <a:xfrm>
                <a:off x="7316896" y="460384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8" name="텍스트 상자 85">
                <a:extLst>
                  <a:ext uri="{FF2B5EF4-FFF2-40B4-BE49-F238E27FC236}">
                    <a16:creationId xmlns:a16="http://schemas.microsoft.com/office/drawing/2014/main" id="{96A185FB-7537-46BA-BAC7-41686B6BAF4D}"/>
                  </a:ext>
                </a:extLst>
              </p:cNvPr>
              <p:cNvSpPr txBox="1"/>
              <p:nvPr/>
            </p:nvSpPr>
            <p:spPr>
              <a:xfrm>
                <a:off x="7361275" y="46137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3" name="연결선: 구부러짐 82">
              <a:extLst>
                <a:ext uri="{FF2B5EF4-FFF2-40B4-BE49-F238E27FC236}">
                  <a16:creationId xmlns:a16="http://schemas.microsoft.com/office/drawing/2014/main" id="{F1A8559A-4E6C-439A-8A97-0FF5E9EA75FA}"/>
                </a:ext>
              </a:extLst>
            </p:cNvPr>
            <p:cNvCxnSpPr>
              <a:cxnSpLocks/>
              <a:stCxn id="44" idx="3"/>
              <a:endCxn id="78" idx="2"/>
            </p:cNvCxnSpPr>
            <p:nvPr/>
          </p:nvCxnSpPr>
          <p:spPr>
            <a:xfrm>
              <a:off x="6505178" y="2837033"/>
              <a:ext cx="811718" cy="19828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6EE4-5634-0C4A-A441-EB32CF6C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920927-2249-894F-812A-B8CF3B5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02BE5-6E49-8645-99A4-DC3162B053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One to Many</a:t>
            </a:r>
          </a:p>
          <a:p>
            <a:pPr lvl="1"/>
            <a:r>
              <a:rPr kumimoji="1" lang="en-US" altLang="ko-KR" dirty="0"/>
              <a:t>Caption Generation</a:t>
            </a:r>
          </a:p>
          <a:p>
            <a:pPr lvl="2"/>
            <a:r>
              <a:rPr kumimoji="1" lang="en-US" altLang="ko-KR" dirty="0"/>
              <a:t>Image is represented by a CNN</a:t>
            </a:r>
          </a:p>
          <a:p>
            <a:pPr lvl="2"/>
            <a:r>
              <a:rPr kumimoji="1" lang="en-US" altLang="ko-KR" dirty="0"/>
              <a:t>Word Embedding at the input layer</a:t>
            </a:r>
          </a:p>
          <a:p>
            <a:pPr lvl="2"/>
            <a:r>
              <a:rPr kumimoji="1" lang="en-US" altLang="ko-KR" dirty="0" err="1"/>
              <a:t>Softmax</a:t>
            </a:r>
            <a:r>
              <a:rPr kumimoji="1" lang="en-US" altLang="ko-KR" dirty="0"/>
              <a:t> at the output layer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5579D-1A0C-A949-B5F1-D3ED3985D399}"/>
              </a:ext>
            </a:extLst>
          </p:cNvPr>
          <p:cNvSpPr/>
          <p:nvPr/>
        </p:nvSpPr>
        <p:spPr>
          <a:xfrm>
            <a:off x="3769568" y="439945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B34B88-C515-CD45-8894-58A12EE9AB25}"/>
              </a:ext>
            </a:extLst>
          </p:cNvPr>
          <p:cNvCxnSpPr/>
          <p:nvPr/>
        </p:nvCxnSpPr>
        <p:spPr>
          <a:xfrm flipV="1">
            <a:off x="4129608" y="490350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C99258AB-CF1E-4344-89D1-9CB516B3967A}"/>
              </a:ext>
            </a:extLst>
          </p:cNvPr>
          <p:cNvSpPr txBox="1"/>
          <p:nvPr/>
        </p:nvSpPr>
        <p:spPr>
          <a:xfrm>
            <a:off x="3953919" y="4441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37AB86DB-E832-8541-80A5-577492DE523F}"/>
              </a:ext>
            </a:extLst>
          </p:cNvPr>
          <p:cNvSpPr/>
          <p:nvPr/>
        </p:nvSpPr>
        <p:spPr>
          <a:xfrm>
            <a:off x="1087453" y="4115598"/>
            <a:ext cx="1071748" cy="107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D1F031A0-6018-D441-8810-EA0828717730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A870A2C4-8BE5-004D-B0AE-80AD4686935C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0A1B2686-38E4-CB48-B62F-556FE73C7BF0}"/>
              </a:ext>
            </a:extLst>
          </p:cNvPr>
          <p:cNvSpPr txBox="1"/>
          <p:nvPr/>
        </p:nvSpPr>
        <p:spPr>
          <a:xfrm>
            <a:off x="2460719" y="4477337"/>
            <a:ext cx="57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CNN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163802-84AD-274B-B5AC-0F663F8EA9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21015" y="4651480"/>
            <a:ext cx="548553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상자 55">
            <a:extLst>
              <a:ext uri="{FF2B5EF4-FFF2-40B4-BE49-F238E27FC236}">
                <a16:creationId xmlns:a16="http://schemas.microsoft.com/office/drawing/2014/main" id="{15365D2B-35B1-BE41-AC45-05D16EC8052C}"/>
              </a:ext>
            </a:extLst>
          </p:cNvPr>
          <p:cNvSpPr txBox="1"/>
          <p:nvPr/>
        </p:nvSpPr>
        <p:spPr>
          <a:xfrm>
            <a:off x="3710005" y="5219908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FDDDBCB-6FED-6041-85E5-2E8E70C57EC3}"/>
              </a:ext>
            </a:extLst>
          </p:cNvPr>
          <p:cNvGrpSpPr/>
          <p:nvPr/>
        </p:nvGrpSpPr>
        <p:grpSpPr>
          <a:xfrm>
            <a:off x="3967773" y="3706818"/>
            <a:ext cx="338554" cy="692634"/>
            <a:chOff x="3851920" y="3013456"/>
            <a:chExt cx="338554" cy="69263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F9C94A3-ECE8-DA45-A4A1-0122B74C9B4B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텍스트상자 56">
              <a:extLst>
                <a:ext uri="{FF2B5EF4-FFF2-40B4-BE49-F238E27FC236}">
                  <a16:creationId xmlns:a16="http://schemas.microsoft.com/office/drawing/2014/main" id="{8C8B1A94-42E8-EA46-82B4-A790635697AE}"/>
                </a:ext>
              </a:extLst>
            </p:cNvPr>
            <p:cNvSpPr txBox="1"/>
            <p:nvPr/>
          </p:nvSpPr>
          <p:spPr>
            <a:xfrm>
              <a:off x="3851920" y="30134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B922568-10DB-4948-8699-55CF7ABED748}"/>
              </a:ext>
            </a:extLst>
          </p:cNvPr>
          <p:cNvGrpSpPr/>
          <p:nvPr/>
        </p:nvGrpSpPr>
        <p:grpSpPr>
          <a:xfrm>
            <a:off x="4489648" y="3690314"/>
            <a:ext cx="1152128" cy="1480986"/>
            <a:chOff x="4373795" y="2996952"/>
            <a:chExt cx="1152128" cy="14809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BBE7F2-CE4E-2E42-9B98-0BE347141440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67FC87D-819B-1D48-952B-8AA070C83E57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0EF1B9C-981F-0046-BC79-AAB4B00B67A8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110E0B-E3DD-0245-B71B-6ABCF4BD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95" y="395811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40D626FC-6BE3-994F-964E-E2C4E51CB0C5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4E3B1F89-06B0-8540-9A64-44736A0B11E6}"/>
                </a:ext>
              </a:extLst>
            </p:cNvPr>
            <p:cNvSpPr txBox="1"/>
            <p:nvPr/>
          </p:nvSpPr>
          <p:spPr>
            <a:xfrm>
              <a:off x="4860032" y="2996952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10A19D-B47A-FF49-8713-F48ABA7A3BEE}"/>
              </a:ext>
            </a:extLst>
          </p:cNvPr>
          <p:cNvGrpSpPr/>
          <p:nvPr/>
        </p:nvGrpSpPr>
        <p:grpSpPr>
          <a:xfrm>
            <a:off x="5641776" y="3690314"/>
            <a:ext cx="1162472" cy="1496804"/>
            <a:chOff x="5525923" y="2996952"/>
            <a:chExt cx="1162472" cy="14968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2B0393-D37D-B840-9264-DEB97152F04A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98F4EFE-78C5-1942-85B8-B92E34929D93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816552E-86FF-C947-A4A9-5FA5A34282E2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476A3F7B-A676-354A-A089-9B970C10A494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E54C9F4-CCBC-BF4F-9075-A40B4F10D7D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525923" y="3971320"/>
              <a:ext cx="44239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텍스트상자 58">
              <a:extLst>
                <a:ext uri="{FF2B5EF4-FFF2-40B4-BE49-F238E27FC236}">
                  <a16:creationId xmlns:a16="http://schemas.microsoft.com/office/drawing/2014/main" id="{5B71AC2D-FCC6-DA45-9C29-9564390FAC8F}"/>
                </a:ext>
              </a:extLst>
            </p:cNvPr>
            <p:cNvSpPr txBox="1"/>
            <p:nvPr/>
          </p:nvSpPr>
          <p:spPr>
            <a:xfrm>
              <a:off x="6192088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4559532-F575-5D49-AC54-881AE46FAF3B}"/>
              </a:ext>
            </a:extLst>
          </p:cNvPr>
          <p:cNvGrpSpPr/>
          <p:nvPr/>
        </p:nvGrpSpPr>
        <p:grpSpPr>
          <a:xfrm>
            <a:off x="6804248" y="3690314"/>
            <a:ext cx="1152128" cy="1510006"/>
            <a:chOff x="6760403" y="2996952"/>
            <a:chExt cx="1152128" cy="15100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000359-7027-FB4C-ABF0-E61DFC83E1B3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BBBD62-1C4C-9C49-B5D6-1DAC402EEE84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03FB0A4-86E7-774D-B2F6-78157377B675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D7D9191-F3CC-2648-A9B1-07C04312866A}"/>
                </a:ext>
              </a:extLst>
            </p:cNvPr>
            <p:cNvCxnSpPr/>
            <p:nvPr/>
          </p:nvCxnSpPr>
          <p:spPr>
            <a:xfrm>
              <a:off x="6760403" y="398713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60A22E49-8272-944E-9764-76D80E49E51C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16F9E9CA-0E3C-624A-9357-E02CE952E27D}"/>
                </a:ext>
              </a:extLst>
            </p:cNvPr>
            <p:cNvSpPr txBox="1"/>
            <p:nvPr/>
          </p:nvSpPr>
          <p:spPr>
            <a:xfrm>
              <a:off x="7200200" y="2996952"/>
              <a:ext cx="65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flying</a:t>
              </a:r>
              <a:endParaRPr kumimoji="1"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5B4FB73-CF6B-9243-A7BE-B31B7733803E}"/>
              </a:ext>
            </a:extLst>
          </p:cNvPr>
          <p:cNvGrpSpPr/>
          <p:nvPr/>
        </p:nvGrpSpPr>
        <p:grpSpPr>
          <a:xfrm>
            <a:off x="4306327" y="3891484"/>
            <a:ext cx="1152128" cy="1671038"/>
            <a:chOff x="4190474" y="3198122"/>
            <a:chExt cx="1152128" cy="1671038"/>
          </a:xfrm>
        </p:grpSpPr>
        <p:sp>
          <p:nvSpPr>
            <p:cNvPr id="61" name="텍스트상자 60">
              <a:extLst>
                <a:ext uri="{FF2B5EF4-FFF2-40B4-BE49-F238E27FC236}">
                  <a16:creationId xmlns:a16="http://schemas.microsoft.com/office/drawing/2014/main" id="{EE160AF3-4C02-6947-999F-BE8DA9E1A212}"/>
                </a:ext>
              </a:extLst>
            </p:cNvPr>
            <p:cNvSpPr txBox="1"/>
            <p:nvPr/>
          </p:nvSpPr>
          <p:spPr>
            <a:xfrm>
              <a:off x="5004048" y="44998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cxnSp>
          <p:nvCxnSpPr>
            <p:cNvPr id="65" name="구부러진 연결선[U] 64">
              <a:extLst>
                <a:ext uri="{FF2B5EF4-FFF2-40B4-BE49-F238E27FC236}">
                  <a16:creationId xmlns:a16="http://schemas.microsoft.com/office/drawing/2014/main" id="{BC1C9B14-EAC7-094C-AAC6-DD01F92CF449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>
              <a:off x="4190474" y="3198122"/>
              <a:ext cx="813574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101D9C-F1F7-0042-8F1C-565D3E1FEB3B}"/>
              </a:ext>
            </a:extLst>
          </p:cNvPr>
          <p:cNvGrpSpPr/>
          <p:nvPr/>
        </p:nvGrpSpPr>
        <p:grpSpPr>
          <a:xfrm>
            <a:off x="5532191" y="3874980"/>
            <a:ext cx="1243894" cy="1671038"/>
            <a:chOff x="5416338" y="3181618"/>
            <a:chExt cx="1243894" cy="1671038"/>
          </a:xfrm>
        </p:grpSpPr>
        <p:sp>
          <p:nvSpPr>
            <p:cNvPr id="62" name="텍스트상자 61">
              <a:extLst>
                <a:ext uri="{FF2B5EF4-FFF2-40B4-BE49-F238E27FC236}">
                  <a16:creationId xmlns:a16="http://schemas.microsoft.com/office/drawing/2014/main" id="{113062C1-7584-0046-9B39-C42F74D52704}"/>
                </a:ext>
              </a:extLst>
            </p:cNvPr>
            <p:cNvSpPr txBox="1"/>
            <p:nvPr/>
          </p:nvSpPr>
          <p:spPr>
            <a:xfrm>
              <a:off x="6103926" y="4483324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  <p:cxnSp>
          <p:nvCxnSpPr>
            <p:cNvPr id="67" name="구부러진 연결선[U] 66">
              <a:extLst>
                <a:ext uri="{FF2B5EF4-FFF2-40B4-BE49-F238E27FC236}">
                  <a16:creationId xmlns:a16="http://schemas.microsoft.com/office/drawing/2014/main" id="{9FE4D0D0-D94E-5D4A-BCFC-2A4C0D9F511D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>
              <a:off x="5416338" y="3181618"/>
              <a:ext cx="68758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3B7D68C-4C7A-494D-89AC-FA834A826780}"/>
              </a:ext>
            </a:extLst>
          </p:cNvPr>
          <p:cNvGrpSpPr/>
          <p:nvPr/>
        </p:nvGrpSpPr>
        <p:grpSpPr>
          <a:xfrm>
            <a:off x="6632069" y="3874980"/>
            <a:ext cx="1224136" cy="1671038"/>
            <a:chOff x="6516216" y="3181618"/>
            <a:chExt cx="1224136" cy="1671038"/>
          </a:xfrm>
        </p:grpSpPr>
        <p:sp>
          <p:nvSpPr>
            <p:cNvPr id="63" name="텍스트상자 62">
              <a:extLst>
                <a:ext uri="{FF2B5EF4-FFF2-40B4-BE49-F238E27FC236}">
                  <a16:creationId xmlns:a16="http://schemas.microsoft.com/office/drawing/2014/main" id="{2865347E-0B53-054C-857C-F98603157D2B}"/>
                </a:ext>
              </a:extLst>
            </p:cNvPr>
            <p:cNvSpPr txBox="1"/>
            <p:nvPr/>
          </p:nvSpPr>
          <p:spPr>
            <a:xfrm>
              <a:off x="7416224" y="448332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0F59447A-2D52-0C4C-8FE6-30872FAC780A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516216" y="3181618"/>
              <a:ext cx="90000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140E7B-F3BE-43A3-A1AE-65CB0951DD59}"/>
              </a:ext>
            </a:extLst>
          </p:cNvPr>
          <p:cNvSpPr txBox="1"/>
          <p:nvPr/>
        </p:nvSpPr>
        <p:spPr>
          <a:xfrm>
            <a:off x="3089658" y="1124077"/>
            <a:ext cx="561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시에는 마지막 </a:t>
            </a:r>
            <a:r>
              <a:rPr lang="en-US" altLang="ko-KR" dirty="0">
                <a:solidFill>
                  <a:srgbClr val="FF0000"/>
                </a:solidFill>
              </a:rPr>
              <a:t>Timestamp</a:t>
            </a:r>
            <a:r>
              <a:rPr lang="ko-KR" altLang="en-US" dirty="0">
                <a:solidFill>
                  <a:srgbClr val="FF0000"/>
                </a:solidFill>
              </a:rPr>
              <a:t>를 알 수 있도록</a:t>
            </a:r>
            <a:r>
              <a:rPr lang="en-US" altLang="ko-KR" dirty="0">
                <a:solidFill>
                  <a:srgbClr val="FF0000"/>
                </a:solidFill>
              </a:rPr>
              <a:t>, EOF</a:t>
            </a:r>
            <a:r>
              <a:rPr lang="ko-KR" altLang="en-US" dirty="0">
                <a:solidFill>
                  <a:srgbClr val="FF0000"/>
                </a:solidFill>
              </a:rPr>
              <a:t>를 생성하도록 학습한다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698118-0213-43E3-A83B-2A8255321812}"/>
              </a:ext>
            </a:extLst>
          </p:cNvPr>
          <p:cNvSpPr txBox="1"/>
          <p:nvPr/>
        </p:nvSpPr>
        <p:spPr>
          <a:xfrm>
            <a:off x="1354646" y="5455501"/>
            <a:ext cx="259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Encoder-Decoder</a:t>
            </a:r>
            <a:r>
              <a:rPr lang="ko-KR" altLang="en-US" dirty="0">
                <a:solidFill>
                  <a:srgbClr val="FF0000"/>
                </a:solidFill>
              </a:rPr>
              <a:t> 구조이다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Encoder-Decoder </a:t>
            </a:r>
            <a:r>
              <a:rPr lang="ko-KR" altLang="en-US" dirty="0">
                <a:solidFill>
                  <a:srgbClr val="FF0000"/>
                </a:solidFill>
              </a:rPr>
              <a:t>구조는 혁명적으로 여겨진다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C5-C745-7E4C-A8E5-70FCEC60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165086"/>
            <a:ext cx="8229600" cy="990600"/>
          </a:xfrm>
        </p:spPr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820142-E99D-234E-9A3C-FB2E6409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5AA47-1251-1741-853E-E97A5E9C89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Many to Many</a:t>
            </a:r>
          </a:p>
          <a:p>
            <a:pPr lvl="1"/>
            <a:r>
              <a:rPr kumimoji="1" lang="en-US" altLang="ko-KR" dirty="0"/>
              <a:t>Word Embedding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EBC6FF-C8A3-BD4E-B371-4310968AB2EE}"/>
              </a:ext>
            </a:extLst>
          </p:cNvPr>
          <p:cNvSpPr/>
          <p:nvPr/>
        </p:nvSpPr>
        <p:spPr>
          <a:xfrm>
            <a:off x="732787" y="490350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29168D-AB9B-B042-92FC-3B305FD786CB}"/>
              </a:ext>
            </a:extLst>
          </p:cNvPr>
          <p:cNvCxnSpPr/>
          <p:nvPr/>
        </p:nvCxnSpPr>
        <p:spPr>
          <a:xfrm flipV="1">
            <a:off x="1092827" y="540756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2">
            <a:extLst>
              <a:ext uri="{FF2B5EF4-FFF2-40B4-BE49-F238E27FC236}">
                <a16:creationId xmlns:a16="http://schemas.microsoft.com/office/drawing/2014/main" id="{B70D5FD7-DCAC-F14E-8D2A-41B3806223C5}"/>
              </a:ext>
            </a:extLst>
          </p:cNvPr>
          <p:cNvSpPr txBox="1"/>
          <p:nvPr/>
        </p:nvSpPr>
        <p:spPr>
          <a:xfrm>
            <a:off x="917138" y="49458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53E0CFE0-CF35-8F44-8AB0-F6A1BFEE85E0}"/>
              </a:ext>
            </a:extLst>
          </p:cNvPr>
          <p:cNvSpPr txBox="1"/>
          <p:nvPr/>
        </p:nvSpPr>
        <p:spPr>
          <a:xfrm>
            <a:off x="539552" y="572396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Economic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09590-5804-3B4B-AF21-D9D9857C6085}"/>
              </a:ext>
            </a:extLst>
          </p:cNvPr>
          <p:cNvSpPr/>
          <p:nvPr/>
        </p:nvSpPr>
        <p:spPr>
          <a:xfrm>
            <a:off x="1763688" y="49167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9BF6E-1BB7-3E43-89FD-189B2476C367}"/>
              </a:ext>
            </a:extLst>
          </p:cNvPr>
          <p:cNvCxnSpPr/>
          <p:nvPr/>
        </p:nvCxnSpPr>
        <p:spPr>
          <a:xfrm flipV="1">
            <a:off x="2123728" y="54207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4D2107-AAF1-0743-B6FE-D894AD71463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52867" y="5155536"/>
            <a:ext cx="310821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63">
            <a:extLst>
              <a:ext uri="{FF2B5EF4-FFF2-40B4-BE49-F238E27FC236}">
                <a16:creationId xmlns:a16="http://schemas.microsoft.com/office/drawing/2014/main" id="{ED4A32C9-D5DE-2F45-A9E1-8947C6970898}"/>
              </a:ext>
            </a:extLst>
          </p:cNvPr>
          <p:cNvSpPr txBox="1"/>
          <p:nvPr/>
        </p:nvSpPr>
        <p:spPr>
          <a:xfrm>
            <a:off x="1940152" y="49840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13101-9E83-5E45-8B2E-9EAC2525E656}"/>
              </a:ext>
            </a:extLst>
          </p:cNvPr>
          <p:cNvSpPr/>
          <p:nvPr/>
        </p:nvSpPr>
        <p:spPr>
          <a:xfrm>
            <a:off x="2771800" y="493252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C0D90-E04C-8747-95BD-73CB357B7B9E}"/>
              </a:ext>
            </a:extLst>
          </p:cNvPr>
          <p:cNvCxnSpPr/>
          <p:nvPr/>
        </p:nvCxnSpPr>
        <p:spPr>
          <a:xfrm flipV="1">
            <a:off x="3131840" y="543658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79">
            <a:extLst>
              <a:ext uri="{FF2B5EF4-FFF2-40B4-BE49-F238E27FC236}">
                <a16:creationId xmlns:a16="http://schemas.microsoft.com/office/drawing/2014/main" id="{8FE17B08-924E-6447-BA35-AC524DBB543C}"/>
              </a:ext>
            </a:extLst>
          </p:cNvPr>
          <p:cNvSpPr txBox="1"/>
          <p:nvPr/>
        </p:nvSpPr>
        <p:spPr>
          <a:xfrm>
            <a:off x="2956151" y="49748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F0A317-29F2-5849-BCA9-3E0550D936E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2483768" y="516873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66647-EA55-A049-992B-E3F7F9753B04}"/>
              </a:ext>
            </a:extLst>
          </p:cNvPr>
          <p:cNvSpPr/>
          <p:nvPr/>
        </p:nvSpPr>
        <p:spPr>
          <a:xfrm>
            <a:off x="3789615" y="49457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E3551-8BF1-5943-862D-0471EFC47C8A}"/>
              </a:ext>
            </a:extLst>
          </p:cNvPr>
          <p:cNvCxnSpPr/>
          <p:nvPr/>
        </p:nvCxnSpPr>
        <p:spPr>
          <a:xfrm flipV="1">
            <a:off x="4149655" y="54497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44A70B-9919-8B46-B32C-3A3333AC53E5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1880" y="5184556"/>
            <a:ext cx="297735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80">
            <a:extLst>
              <a:ext uri="{FF2B5EF4-FFF2-40B4-BE49-F238E27FC236}">
                <a16:creationId xmlns:a16="http://schemas.microsoft.com/office/drawing/2014/main" id="{DCDE405B-E3B7-C644-8384-92CB054C89CC}"/>
              </a:ext>
            </a:extLst>
          </p:cNvPr>
          <p:cNvSpPr txBox="1"/>
          <p:nvPr/>
        </p:nvSpPr>
        <p:spPr>
          <a:xfrm>
            <a:off x="3966079" y="50130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142FF48B-E0EA-6E4D-8560-D4BA5EF8AB36}"/>
              </a:ext>
            </a:extLst>
          </p:cNvPr>
          <p:cNvSpPr txBox="1"/>
          <p:nvPr/>
        </p:nvSpPr>
        <p:spPr>
          <a:xfrm>
            <a:off x="1763688" y="56972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growth</a:t>
            </a:r>
            <a:endParaRPr kumimoji="1" lang="ko-KR" altLang="en-US" dirty="0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801FB7B5-1B5C-2148-ABC4-E7A382BDE5C0}"/>
              </a:ext>
            </a:extLst>
          </p:cNvPr>
          <p:cNvSpPr txBox="1"/>
          <p:nvPr/>
        </p:nvSpPr>
        <p:spPr>
          <a:xfrm>
            <a:off x="2907411" y="56807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has</a:t>
            </a:r>
            <a:endParaRPr kumimoji="1" lang="ko-KR" altLang="en-US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4180958-14E5-C247-8DDE-DEDB210C5BA4}"/>
              </a:ext>
            </a:extLst>
          </p:cNvPr>
          <p:cNvSpPr txBox="1"/>
          <p:nvPr/>
        </p:nvSpPr>
        <p:spPr>
          <a:xfrm>
            <a:off x="3733757" y="5680742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slowed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F671D0-C0E8-6B40-81A5-063EB3971091}"/>
              </a:ext>
            </a:extLst>
          </p:cNvPr>
          <p:cNvSpPr/>
          <p:nvPr/>
        </p:nvSpPr>
        <p:spPr>
          <a:xfrm>
            <a:off x="1806511" y="314327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B891E-57C6-5B41-8B6D-DD2E44D6C36F}"/>
              </a:ext>
            </a:extLst>
          </p:cNvPr>
          <p:cNvCxnSpPr/>
          <p:nvPr/>
        </p:nvCxnSpPr>
        <p:spPr>
          <a:xfrm flipV="1">
            <a:off x="2166551" y="364733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2">
            <a:extLst>
              <a:ext uri="{FF2B5EF4-FFF2-40B4-BE49-F238E27FC236}">
                <a16:creationId xmlns:a16="http://schemas.microsoft.com/office/drawing/2014/main" id="{2116F229-F9A5-B041-9819-C345B4D0EBA3}"/>
              </a:ext>
            </a:extLst>
          </p:cNvPr>
          <p:cNvSpPr txBox="1"/>
          <p:nvPr/>
        </p:nvSpPr>
        <p:spPr>
          <a:xfrm>
            <a:off x="1990862" y="3185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26AAF5F0-CDAE-0443-BAB1-A9A010604718}"/>
              </a:ext>
            </a:extLst>
          </p:cNvPr>
          <p:cNvSpPr txBox="1"/>
          <p:nvPr/>
        </p:nvSpPr>
        <p:spPr>
          <a:xfrm>
            <a:off x="1746948" y="3963731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2E4007-EB00-AA44-8945-E086A168AF0B}"/>
              </a:ext>
            </a:extLst>
          </p:cNvPr>
          <p:cNvGrpSpPr/>
          <p:nvPr/>
        </p:nvGrpSpPr>
        <p:grpSpPr>
          <a:xfrm>
            <a:off x="2004716" y="2450641"/>
            <a:ext cx="396262" cy="692634"/>
            <a:chOff x="3851920" y="3013456"/>
            <a:chExt cx="396262" cy="692634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05906B6-8ECC-384F-8325-AF1D1FD4A832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텍스트상자 80">
              <a:extLst>
                <a:ext uri="{FF2B5EF4-FFF2-40B4-BE49-F238E27FC236}">
                  <a16:creationId xmlns:a16="http://schemas.microsoft.com/office/drawing/2014/main" id="{B301D141-CE7C-7E40-BAC4-7810A9AF924F}"/>
                </a:ext>
              </a:extLst>
            </p:cNvPr>
            <p:cNvSpPr txBox="1"/>
            <p:nvPr/>
          </p:nvSpPr>
          <p:spPr>
            <a:xfrm>
              <a:off x="3851920" y="301345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6CBC59-3EAA-924B-9F32-F676C797530B}"/>
              </a:ext>
            </a:extLst>
          </p:cNvPr>
          <p:cNvGrpSpPr/>
          <p:nvPr/>
        </p:nvGrpSpPr>
        <p:grpSpPr>
          <a:xfrm>
            <a:off x="2526591" y="2434137"/>
            <a:ext cx="1788094" cy="1480986"/>
            <a:chOff x="3987274" y="2996952"/>
            <a:chExt cx="1788094" cy="148098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4DA7A-FE16-014E-9A0E-051675DE25FF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EB40396-7A57-224A-A057-B7B92BED82E8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799D57C-092E-9F4B-8EED-7ABF132B2F4F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313B0BF-0492-3145-8881-8FCBF882AC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987274" y="3907565"/>
              <a:ext cx="818569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텍스트 상자 63">
              <a:extLst>
                <a:ext uri="{FF2B5EF4-FFF2-40B4-BE49-F238E27FC236}">
                  <a16:creationId xmlns:a16="http://schemas.microsoft.com/office/drawing/2014/main" id="{F097E1C7-4F84-7D4F-BDA0-8A6D13B6FF74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79" name="텍스트상자 78">
              <a:extLst>
                <a:ext uri="{FF2B5EF4-FFF2-40B4-BE49-F238E27FC236}">
                  <a16:creationId xmlns:a16="http://schemas.microsoft.com/office/drawing/2014/main" id="{1B460C80-E7A6-B542-B170-EF6F8C4295E0}"/>
                </a:ext>
              </a:extLst>
            </p:cNvPr>
            <p:cNvSpPr txBox="1"/>
            <p:nvPr/>
          </p:nvSpPr>
          <p:spPr>
            <a:xfrm>
              <a:off x="4625053" y="2996952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88995-8564-9D49-B364-1C0902E5AC6E}"/>
              </a:ext>
            </a:extLst>
          </p:cNvPr>
          <p:cNvGrpSpPr/>
          <p:nvPr/>
        </p:nvGrpSpPr>
        <p:grpSpPr>
          <a:xfrm>
            <a:off x="4065240" y="2434137"/>
            <a:ext cx="1907442" cy="1496804"/>
            <a:chOff x="5165883" y="2996952"/>
            <a:chExt cx="1907442" cy="14968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3381645-404D-3347-A1B9-24A4E240D1D6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FF15545-446D-8D4E-A8F8-487F74696BB4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FD1AD75-6689-8F42-AF2C-EBF9C09C661B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텍스트 상자 79">
              <a:extLst>
                <a:ext uri="{FF2B5EF4-FFF2-40B4-BE49-F238E27FC236}">
                  <a16:creationId xmlns:a16="http://schemas.microsoft.com/office/drawing/2014/main" id="{5312600A-7C79-4845-98CD-35220C83B85D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34FE7D0-2327-3541-A9EB-201F9FDF6574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5165883" y="3971320"/>
              <a:ext cx="80243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텍스트상자 72">
              <a:extLst>
                <a:ext uri="{FF2B5EF4-FFF2-40B4-BE49-F238E27FC236}">
                  <a16:creationId xmlns:a16="http://schemas.microsoft.com/office/drawing/2014/main" id="{D11A9993-9FD8-294A-BCD6-B25867DF62C7}"/>
                </a:ext>
              </a:extLst>
            </p:cNvPr>
            <p:cNvSpPr txBox="1"/>
            <p:nvPr/>
          </p:nvSpPr>
          <p:spPr>
            <a:xfrm>
              <a:off x="5737703" y="29969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086BC0-BF73-C244-94B5-A269BAA2D49B}"/>
              </a:ext>
            </a:extLst>
          </p:cNvPr>
          <p:cNvGrpSpPr/>
          <p:nvPr/>
        </p:nvGrpSpPr>
        <p:grpSpPr>
          <a:xfrm>
            <a:off x="5587752" y="2419389"/>
            <a:ext cx="1648544" cy="1510006"/>
            <a:chOff x="6263987" y="2996952"/>
            <a:chExt cx="1648544" cy="151000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E05ADC-E4A9-C94A-ABE9-27E0FFC3C0D0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E972A4E-7DBB-3945-9C32-45F93FFD85C3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95E8984-7C97-794C-BD3F-2E2312E4BF1D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E6B526C-E0BF-754D-9903-DD4555572F72}"/>
                </a:ext>
              </a:extLst>
            </p:cNvPr>
            <p:cNvCxnSpPr>
              <a:cxnSpLocks/>
              <a:stCxn id="68" idx="3"/>
              <a:endCxn id="62" idx="1"/>
            </p:cNvCxnSpPr>
            <p:nvPr/>
          </p:nvCxnSpPr>
          <p:spPr>
            <a:xfrm flipV="1">
              <a:off x="6263987" y="4000340"/>
              <a:ext cx="928464" cy="154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텍스트 상자 80">
              <a:extLst>
                <a:ext uri="{FF2B5EF4-FFF2-40B4-BE49-F238E27FC236}">
                  <a16:creationId xmlns:a16="http://schemas.microsoft.com/office/drawing/2014/main" id="{3933E2B4-FA64-AC4B-9D91-E7D6232BEA16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7" name="텍스트상자 66">
              <a:extLst>
                <a:ext uri="{FF2B5EF4-FFF2-40B4-BE49-F238E27FC236}">
                  <a16:creationId xmlns:a16="http://schemas.microsoft.com/office/drawing/2014/main" id="{5CA7462E-364F-E449-ADCB-E92798AAF08A}"/>
                </a:ext>
              </a:extLst>
            </p:cNvPr>
            <p:cNvSpPr txBox="1"/>
            <p:nvPr/>
          </p:nvSpPr>
          <p:spPr>
            <a:xfrm>
              <a:off x="7200200" y="299695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s’est</a:t>
              </a:r>
              <a:endParaRPr kumimoji="1"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DFF8928-5FE3-A448-84DE-F5F72E4EF9B5}"/>
              </a:ext>
            </a:extLst>
          </p:cNvPr>
          <p:cNvGrpSpPr/>
          <p:nvPr/>
        </p:nvGrpSpPr>
        <p:grpSpPr>
          <a:xfrm>
            <a:off x="2400978" y="2635307"/>
            <a:ext cx="1152128" cy="1721591"/>
            <a:chOff x="4248182" y="3147569"/>
            <a:chExt cx="1152128" cy="1721591"/>
          </a:xfrm>
        </p:grpSpPr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392B076D-0E11-C645-A242-B19BB7F1A553}"/>
                </a:ext>
              </a:extLst>
            </p:cNvPr>
            <p:cNvSpPr txBox="1"/>
            <p:nvPr/>
          </p:nvSpPr>
          <p:spPr>
            <a:xfrm>
              <a:off x="5004048" y="449982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  <p:cxnSp>
          <p:nvCxnSpPr>
            <p:cNvPr id="61" name="구부러진 연결선[U] 60">
              <a:extLst>
                <a:ext uri="{FF2B5EF4-FFF2-40B4-BE49-F238E27FC236}">
                  <a16:creationId xmlns:a16="http://schemas.microsoft.com/office/drawing/2014/main" id="{4A884B17-43F0-464E-BFF4-A223B5E813BA}"/>
                </a:ext>
              </a:extLst>
            </p:cNvPr>
            <p:cNvCxnSpPr>
              <a:cxnSpLocks/>
              <a:stCxn id="81" idx="3"/>
              <a:endCxn id="60" idx="1"/>
            </p:cNvCxnSpPr>
            <p:nvPr/>
          </p:nvCxnSpPr>
          <p:spPr>
            <a:xfrm>
              <a:off x="4248182" y="3147569"/>
              <a:ext cx="755866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B6D6BB-E482-AE4F-A475-EC4F75568BA2}"/>
              </a:ext>
            </a:extLst>
          </p:cNvPr>
          <p:cNvGrpSpPr/>
          <p:nvPr/>
        </p:nvGrpSpPr>
        <p:grpSpPr>
          <a:xfrm>
            <a:off x="4314685" y="2618803"/>
            <a:ext cx="1479638" cy="1721591"/>
            <a:chOff x="5775368" y="3131065"/>
            <a:chExt cx="1479638" cy="1721591"/>
          </a:xfrm>
        </p:grpSpPr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04B22CE3-3706-134F-A10B-CEDB2F0E0C06}"/>
                </a:ext>
              </a:extLst>
            </p:cNvPr>
            <p:cNvSpPr txBox="1"/>
            <p:nvPr/>
          </p:nvSpPr>
          <p:spPr>
            <a:xfrm>
              <a:off x="6104691" y="4483324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  <p:cxnSp>
          <p:nvCxnSpPr>
            <p:cNvPr id="59" name="구부러진 연결선[U] 58">
              <a:extLst>
                <a:ext uri="{FF2B5EF4-FFF2-40B4-BE49-F238E27FC236}">
                  <a16:creationId xmlns:a16="http://schemas.microsoft.com/office/drawing/2014/main" id="{25159F09-48E8-0C4E-833C-4F3CF572218B}"/>
                </a:ext>
              </a:extLst>
            </p:cNvPr>
            <p:cNvCxnSpPr>
              <a:cxnSpLocks/>
              <a:stCxn id="79" idx="3"/>
              <a:endCxn id="58" idx="1"/>
            </p:cNvCxnSpPr>
            <p:nvPr/>
          </p:nvCxnSpPr>
          <p:spPr>
            <a:xfrm>
              <a:off x="5775368" y="3131065"/>
              <a:ext cx="329323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E95A65-B567-3248-9F74-09EF733E34A4}"/>
              </a:ext>
            </a:extLst>
          </p:cNvPr>
          <p:cNvGrpSpPr/>
          <p:nvPr/>
        </p:nvGrpSpPr>
        <p:grpSpPr>
          <a:xfrm>
            <a:off x="5972682" y="2618803"/>
            <a:ext cx="1591124" cy="1721591"/>
            <a:chOff x="7217341" y="3131065"/>
            <a:chExt cx="1591124" cy="1721591"/>
          </a:xfrm>
        </p:grpSpPr>
        <p:sp>
          <p:nvSpPr>
            <p:cNvPr id="56" name="텍스트상자 55">
              <a:extLst>
                <a:ext uri="{FF2B5EF4-FFF2-40B4-BE49-F238E27FC236}">
                  <a16:creationId xmlns:a16="http://schemas.microsoft.com/office/drawing/2014/main" id="{76CB26F0-7F02-C443-B0DF-965A263495C4}"/>
                </a:ext>
              </a:extLst>
            </p:cNvPr>
            <p:cNvSpPr txBox="1"/>
            <p:nvPr/>
          </p:nvSpPr>
          <p:spPr>
            <a:xfrm>
              <a:off x="7472843" y="448332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  <p:cxnSp>
          <p:nvCxnSpPr>
            <p:cNvPr id="57" name="구부러진 연결선[U] 56">
              <a:extLst>
                <a:ext uri="{FF2B5EF4-FFF2-40B4-BE49-F238E27FC236}">
                  <a16:creationId xmlns:a16="http://schemas.microsoft.com/office/drawing/2014/main" id="{2928A4E0-606F-8C40-800A-2075F9090F9C}"/>
                </a:ext>
              </a:extLst>
            </p:cNvPr>
            <p:cNvCxnSpPr>
              <a:cxnSpLocks/>
              <a:stCxn id="73" idx="3"/>
              <a:endCxn id="56" idx="1"/>
            </p:cNvCxnSpPr>
            <p:nvPr/>
          </p:nvCxnSpPr>
          <p:spPr>
            <a:xfrm>
              <a:off x="7217341" y="3131065"/>
              <a:ext cx="255502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39443A9-D137-7E4B-8A20-4451B7DAE5ED}"/>
              </a:ext>
            </a:extLst>
          </p:cNvPr>
          <p:cNvSpPr/>
          <p:nvPr/>
        </p:nvSpPr>
        <p:spPr>
          <a:xfrm>
            <a:off x="4847587" y="493881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2F0FF2E-2AD8-064C-AD3F-BAE65A5C2BD4}"/>
              </a:ext>
            </a:extLst>
          </p:cNvPr>
          <p:cNvCxnSpPr/>
          <p:nvPr/>
        </p:nvCxnSpPr>
        <p:spPr>
          <a:xfrm flipV="1">
            <a:off x="5207627" y="544287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id="{4A49914F-B92F-2A41-A677-EF9FA521187A}"/>
              </a:ext>
            </a:extLst>
          </p:cNvPr>
          <p:cNvSpPr txBox="1"/>
          <p:nvPr/>
        </p:nvSpPr>
        <p:spPr>
          <a:xfrm>
            <a:off x="5031938" y="49811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86" name="텍스트상자 85">
            <a:extLst>
              <a:ext uri="{FF2B5EF4-FFF2-40B4-BE49-F238E27FC236}">
                <a16:creationId xmlns:a16="http://schemas.microsoft.com/office/drawing/2014/main" id="{12C76E8C-DC34-1E40-BB02-19C241DD3924}"/>
              </a:ext>
            </a:extLst>
          </p:cNvPr>
          <p:cNvSpPr txBox="1"/>
          <p:nvPr/>
        </p:nvSpPr>
        <p:spPr>
          <a:xfrm>
            <a:off x="4871905" y="5682703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</a:t>
            </a:r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CFDAFBF-79C1-AA42-85DB-5580F8FA5CCB}"/>
              </a:ext>
            </a:extLst>
          </p:cNvPr>
          <p:cNvSpPr/>
          <p:nvPr/>
        </p:nvSpPr>
        <p:spPr>
          <a:xfrm>
            <a:off x="5796136" y="495202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D948270-C6D7-B246-ADDA-1243D75B9AD6}"/>
              </a:ext>
            </a:extLst>
          </p:cNvPr>
          <p:cNvCxnSpPr/>
          <p:nvPr/>
        </p:nvCxnSpPr>
        <p:spPr>
          <a:xfrm flipV="1">
            <a:off x="6156176" y="545607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D6E9097-D0B8-BF44-9164-431F3704D980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567667" y="5190846"/>
            <a:ext cx="228469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텍스트 상자 63">
            <a:extLst>
              <a:ext uri="{FF2B5EF4-FFF2-40B4-BE49-F238E27FC236}">
                <a16:creationId xmlns:a16="http://schemas.microsoft.com/office/drawing/2014/main" id="{13DF990B-0087-4D4A-8F60-50E7C5C6570A}"/>
              </a:ext>
            </a:extLst>
          </p:cNvPr>
          <p:cNvSpPr txBox="1"/>
          <p:nvPr/>
        </p:nvSpPr>
        <p:spPr>
          <a:xfrm>
            <a:off x="5972600" y="50193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6</a:t>
            </a:r>
            <a:endParaRPr kumimoji="1" lang="ko-KR" altLang="en-US" baseline="-25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5E3C73-F87D-1A41-BAC7-3D90C075BC49}"/>
              </a:ext>
            </a:extLst>
          </p:cNvPr>
          <p:cNvSpPr/>
          <p:nvPr/>
        </p:nvSpPr>
        <p:spPr>
          <a:xfrm>
            <a:off x="6804248" y="49678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D68D39E-C0DE-6C40-A2FE-99F9643799B3}"/>
              </a:ext>
            </a:extLst>
          </p:cNvPr>
          <p:cNvCxnSpPr/>
          <p:nvPr/>
        </p:nvCxnSpPr>
        <p:spPr>
          <a:xfrm flipV="1">
            <a:off x="7164288" y="547189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텍스트 상자 79">
            <a:extLst>
              <a:ext uri="{FF2B5EF4-FFF2-40B4-BE49-F238E27FC236}">
                <a16:creationId xmlns:a16="http://schemas.microsoft.com/office/drawing/2014/main" id="{F5917A2B-0664-2F41-9924-2F8847AF0AD8}"/>
              </a:ext>
            </a:extLst>
          </p:cNvPr>
          <p:cNvSpPr txBox="1"/>
          <p:nvPr/>
        </p:nvSpPr>
        <p:spPr>
          <a:xfrm>
            <a:off x="6988599" y="5010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7</a:t>
            </a:r>
            <a:endParaRPr kumimoji="1" lang="ko-KR" altLang="en-US" baseline="-250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4679E13-B53C-F44B-A48B-AC59DA0C998E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>
            <a:off x="6516216" y="520404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66311F3-2021-CC45-B19C-FCF4C0F24088}"/>
              </a:ext>
            </a:extLst>
          </p:cNvPr>
          <p:cNvSpPr/>
          <p:nvPr/>
        </p:nvSpPr>
        <p:spPr>
          <a:xfrm>
            <a:off x="7812360" y="498104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AFB650-B32D-EC49-89CF-18E35BC445DA}"/>
              </a:ext>
            </a:extLst>
          </p:cNvPr>
          <p:cNvCxnSpPr/>
          <p:nvPr/>
        </p:nvCxnSpPr>
        <p:spPr>
          <a:xfrm flipV="1">
            <a:off x="8172400" y="548509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FA97B6D-2714-D941-8962-C644DAF7744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524328" y="5219866"/>
            <a:ext cx="288032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상자 80">
            <a:extLst>
              <a:ext uri="{FF2B5EF4-FFF2-40B4-BE49-F238E27FC236}">
                <a16:creationId xmlns:a16="http://schemas.microsoft.com/office/drawing/2014/main" id="{0807417F-429D-C44A-AD13-F2DB6FD4C3DB}"/>
              </a:ext>
            </a:extLst>
          </p:cNvPr>
          <p:cNvSpPr txBox="1"/>
          <p:nvPr/>
        </p:nvSpPr>
        <p:spPr>
          <a:xfrm>
            <a:off x="7988824" y="5048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8</a:t>
            </a:r>
            <a:endParaRPr kumimoji="1" lang="ko-KR" altLang="en-US" baseline="-25000" dirty="0"/>
          </a:p>
        </p:txBody>
      </p:sp>
      <p:sp>
        <p:nvSpPr>
          <p:cNvPr id="98" name="텍스트상자 97">
            <a:extLst>
              <a:ext uri="{FF2B5EF4-FFF2-40B4-BE49-F238E27FC236}">
                <a16:creationId xmlns:a16="http://schemas.microsoft.com/office/drawing/2014/main" id="{26691AA7-6723-324C-908B-67A0FE1BC3B7}"/>
              </a:ext>
            </a:extLst>
          </p:cNvPr>
          <p:cNvSpPr txBox="1"/>
          <p:nvPr/>
        </p:nvSpPr>
        <p:spPr>
          <a:xfrm>
            <a:off x="5994341" y="56734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</a:t>
            </a:r>
            <a:endParaRPr kumimoji="1" lang="ko-KR" altLang="en-US" dirty="0"/>
          </a:p>
        </p:txBody>
      </p:sp>
      <p:sp>
        <p:nvSpPr>
          <p:cNvPr id="96" name="텍스트상자 95">
            <a:extLst>
              <a:ext uri="{FF2B5EF4-FFF2-40B4-BE49-F238E27FC236}">
                <a16:creationId xmlns:a16="http://schemas.microsoft.com/office/drawing/2014/main" id="{6514FF37-BEE7-EF4C-BBA2-DD883B8FCD23}"/>
              </a:ext>
            </a:extLst>
          </p:cNvPr>
          <p:cNvSpPr txBox="1"/>
          <p:nvPr/>
        </p:nvSpPr>
        <p:spPr>
          <a:xfrm>
            <a:off x="6804248" y="5656907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</a:t>
            </a:r>
            <a:endParaRPr kumimoji="1" lang="ko-KR" altLang="en-US" dirty="0"/>
          </a:p>
        </p:txBody>
      </p:sp>
      <p:sp>
        <p:nvSpPr>
          <p:cNvPr id="94" name="텍스트상자 93">
            <a:extLst>
              <a:ext uri="{FF2B5EF4-FFF2-40B4-BE49-F238E27FC236}">
                <a16:creationId xmlns:a16="http://schemas.microsoft.com/office/drawing/2014/main" id="{937504BF-552F-184B-844E-4CC67529C915}"/>
              </a:ext>
            </a:extLst>
          </p:cNvPr>
          <p:cNvSpPr txBox="1"/>
          <p:nvPr/>
        </p:nvSpPr>
        <p:spPr>
          <a:xfrm>
            <a:off x="7935482" y="5656907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years</a:t>
            </a:r>
            <a:endParaRPr kumimoji="1" lang="ko-KR" altLang="en-US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66DD326-60EF-194C-A50C-E7E3C2454B41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 flipV="1">
            <a:off x="4509695" y="5190846"/>
            <a:ext cx="337892" cy="69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5D7F3F02-A0ED-3F47-8512-B8F601B76C76}"/>
              </a:ext>
            </a:extLst>
          </p:cNvPr>
          <p:cNvCxnSpPr>
            <a:stCxn id="100" idx="0"/>
            <a:endCxn id="45" idx="1"/>
          </p:cNvCxnSpPr>
          <p:nvPr/>
        </p:nvCxnSpPr>
        <p:spPr>
          <a:xfrm rot="16200000" flipV="1">
            <a:off x="4196588" y="1005227"/>
            <a:ext cx="1585737" cy="6365889"/>
          </a:xfrm>
          <a:prstGeom prst="bentConnector4">
            <a:avLst>
              <a:gd name="adj1" fmla="val 22522"/>
              <a:gd name="adj2" fmla="val 1079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9F99190-FAF9-403F-A1C2-4FCEA98E53D0}"/>
              </a:ext>
            </a:extLst>
          </p:cNvPr>
          <p:cNvSpPr txBox="1"/>
          <p:nvPr/>
        </p:nvSpPr>
        <p:spPr>
          <a:xfrm>
            <a:off x="4016919" y="496951"/>
            <a:ext cx="26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엄밀히 말하면</a:t>
            </a:r>
            <a:r>
              <a:rPr lang="en-US" altLang="ko-KR" dirty="0">
                <a:solidFill>
                  <a:srgbClr val="FF0000"/>
                </a:solidFill>
              </a:rPr>
              <a:t>, Sentence Embedding (Encoding)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D29E77-836F-4B93-8EE3-10C443FA1CEF}"/>
              </a:ext>
            </a:extLst>
          </p:cNvPr>
          <p:cNvSpPr txBox="1"/>
          <p:nvPr/>
        </p:nvSpPr>
        <p:spPr>
          <a:xfrm>
            <a:off x="9468544" y="174661"/>
            <a:ext cx="26210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임베딩</a:t>
            </a:r>
            <a:r>
              <a:rPr lang="ko-KR" altLang="en-US" dirty="0">
                <a:solidFill>
                  <a:srgbClr val="FF0000"/>
                </a:solidFill>
              </a:rPr>
              <a:t> 레이어 </a:t>
            </a:r>
            <a:r>
              <a:rPr lang="en-US" altLang="ko-KR" dirty="0">
                <a:solidFill>
                  <a:srgbClr val="FF0000"/>
                </a:solidFill>
              </a:rPr>
              <a:t>(Word </a:t>
            </a:r>
            <a:r>
              <a:rPr lang="ko-KR" altLang="en-US" dirty="0" err="1">
                <a:solidFill>
                  <a:srgbClr val="FF0000"/>
                </a:solidFill>
              </a:rPr>
              <a:t>임베딩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심층신경망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1. Word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Frequency </a:t>
            </a:r>
            <a:r>
              <a:rPr lang="ko-KR" altLang="en-US" dirty="0" err="1">
                <a:solidFill>
                  <a:srgbClr val="FF0000"/>
                </a:solidFill>
              </a:rPr>
              <a:t>순으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Sorting.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2.</a:t>
            </a:r>
            <a:r>
              <a:rPr lang="ko-KR" altLang="en-US" dirty="0">
                <a:solidFill>
                  <a:srgbClr val="FF0000"/>
                </a:solidFill>
              </a:rPr>
              <a:t>빈도수가 낮은 놈들을 </a:t>
            </a:r>
            <a:r>
              <a:rPr lang="en-US" altLang="ko-KR" dirty="0" err="1">
                <a:solidFill>
                  <a:srgbClr val="FF0000"/>
                </a:solidFill>
              </a:rPr>
              <a:t>Unkown</a:t>
            </a:r>
            <a:r>
              <a:rPr lang="ko-KR" altLang="en-US" dirty="0">
                <a:solidFill>
                  <a:srgbClr val="FF0000"/>
                </a:solidFill>
              </a:rPr>
              <a:t>으로 대체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3. One-hot-encoding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4. Neural Network </a:t>
            </a:r>
            <a:r>
              <a:rPr lang="ko-KR" altLang="en-US" dirty="0">
                <a:solidFill>
                  <a:srgbClr val="FF0000"/>
                </a:solidFill>
              </a:rPr>
              <a:t>연산 </a:t>
            </a:r>
            <a:r>
              <a:rPr lang="en-US" altLang="ko-KR" dirty="0">
                <a:solidFill>
                  <a:srgbClr val="FF0000"/>
                </a:solidFill>
              </a:rPr>
              <a:t>(output 1)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5. No Activation (Linear)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ko-KR" altLang="en-US" dirty="0" err="1">
                <a:solidFill>
                  <a:srgbClr val="FF0000"/>
                </a:solidFill>
              </a:rPr>
              <a:t>저차원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(Embedding Vector)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hlinkClick r:id="rId3"/>
              </a:rPr>
              <a:t>https://subinium.github.io/Keras-6-1/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D014-5271-4312-AB7D-FB733A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E7F095-BF20-46E9-A93A-9A024C3D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84605-AC29-4069-A577-B05CCCA54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Information flow is one directional</a:t>
            </a:r>
          </a:p>
          <a:p>
            <a:pPr lvl="1"/>
            <a:r>
              <a:rPr lang="en-US" altLang="ko-KR" dirty="0"/>
              <a:t>What if I need past and future information?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7C79AB-21DC-4616-95AB-FA66E2148496}"/>
              </a:ext>
            </a:extLst>
          </p:cNvPr>
          <p:cNvSpPr/>
          <p:nvPr/>
        </p:nvSpPr>
        <p:spPr>
          <a:xfrm>
            <a:off x="2051720" y="49250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E66A50C9-3E80-46A7-9C14-0B2F24E4F80A}"/>
              </a:ext>
            </a:extLst>
          </p:cNvPr>
          <p:cNvSpPr txBox="1"/>
          <p:nvPr/>
        </p:nvSpPr>
        <p:spPr>
          <a:xfrm>
            <a:off x="2096099" y="49349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1E5D-B1A9-439A-9798-52CA3D4345C1}"/>
              </a:ext>
            </a:extLst>
          </p:cNvPr>
          <p:cNvSpPr/>
          <p:nvPr/>
        </p:nvSpPr>
        <p:spPr>
          <a:xfrm>
            <a:off x="1907704" y="416636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1E0D1-2928-4EBC-B04C-B32359F51650}"/>
              </a:ext>
            </a:extLst>
          </p:cNvPr>
          <p:cNvSpPr/>
          <p:nvPr/>
        </p:nvSpPr>
        <p:spPr>
          <a:xfrm>
            <a:off x="2048962" y="345723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텍스트 상자 46">
            <a:extLst>
              <a:ext uri="{FF2B5EF4-FFF2-40B4-BE49-F238E27FC236}">
                <a16:creationId xmlns:a16="http://schemas.microsoft.com/office/drawing/2014/main" id="{1C49D9AE-4CA8-4DDA-8D52-1DB3E97E85EA}"/>
              </a:ext>
            </a:extLst>
          </p:cNvPr>
          <p:cNvSpPr txBox="1"/>
          <p:nvPr/>
        </p:nvSpPr>
        <p:spPr>
          <a:xfrm>
            <a:off x="2093341" y="34671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BC05CD-962B-4B55-97DC-4C834FAD9A37}"/>
              </a:ext>
            </a:extLst>
          </p:cNvPr>
          <p:cNvCxnSpPr>
            <a:stCxn id="8" idx="0"/>
          </p:cNvCxnSpPr>
          <p:nvPr/>
        </p:nvCxnSpPr>
        <p:spPr>
          <a:xfrm flipV="1">
            <a:off x="2267744" y="467042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27BDE-7C5C-4960-9918-D49E1B5831D9}"/>
              </a:ext>
            </a:extLst>
          </p:cNvPr>
          <p:cNvCxnSpPr/>
          <p:nvPr/>
        </p:nvCxnSpPr>
        <p:spPr>
          <a:xfrm flipH="1" flipV="1">
            <a:off x="2264986" y="3889278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E9D9055-7E7A-4906-B7AC-2A8EA28128B6}"/>
              </a:ext>
            </a:extLst>
          </p:cNvPr>
          <p:cNvSpPr/>
          <p:nvPr/>
        </p:nvSpPr>
        <p:spPr>
          <a:xfrm>
            <a:off x="3203848" y="4938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D590A1DB-A911-4CB9-89CE-9AF08EEAFD30}"/>
              </a:ext>
            </a:extLst>
          </p:cNvPr>
          <p:cNvSpPr txBox="1"/>
          <p:nvPr/>
        </p:nvSpPr>
        <p:spPr>
          <a:xfrm>
            <a:off x="3248227" y="49481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6F226-D245-4937-BCFE-93484935AD16}"/>
              </a:ext>
            </a:extLst>
          </p:cNvPr>
          <p:cNvSpPr/>
          <p:nvPr/>
        </p:nvSpPr>
        <p:spPr>
          <a:xfrm>
            <a:off x="3059832" y="417957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498207-C1C7-4C5A-9434-0687FC90243D}"/>
              </a:ext>
            </a:extLst>
          </p:cNvPr>
          <p:cNvSpPr/>
          <p:nvPr/>
        </p:nvSpPr>
        <p:spPr>
          <a:xfrm>
            <a:off x="3201090" y="347043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텍스트 상자 54">
            <a:extLst>
              <a:ext uri="{FF2B5EF4-FFF2-40B4-BE49-F238E27FC236}">
                <a16:creationId xmlns:a16="http://schemas.microsoft.com/office/drawing/2014/main" id="{8464D414-261E-44A8-A4D4-AFED4B5027E0}"/>
              </a:ext>
            </a:extLst>
          </p:cNvPr>
          <p:cNvSpPr txBox="1"/>
          <p:nvPr/>
        </p:nvSpPr>
        <p:spPr>
          <a:xfrm>
            <a:off x="3245469" y="34803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18D807-F503-4AC7-827D-0E1749B3A692}"/>
              </a:ext>
            </a:extLst>
          </p:cNvPr>
          <p:cNvCxnSpPr/>
          <p:nvPr/>
        </p:nvCxnSpPr>
        <p:spPr>
          <a:xfrm flipV="1">
            <a:off x="3419872" y="468362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07DB0E-01A0-438C-B074-9159335764C3}"/>
              </a:ext>
            </a:extLst>
          </p:cNvPr>
          <p:cNvCxnSpPr/>
          <p:nvPr/>
        </p:nvCxnSpPr>
        <p:spPr>
          <a:xfrm flipH="1" flipV="1">
            <a:off x="3417114" y="3902480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FB105-A3D1-471C-9EAE-C8A0DDD808A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627784" y="441839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A469D90-8810-4832-B889-9E746A5BBBA7}"/>
              </a:ext>
            </a:extLst>
          </p:cNvPr>
          <p:cNvSpPr txBox="1"/>
          <p:nvPr/>
        </p:nvSpPr>
        <p:spPr>
          <a:xfrm>
            <a:off x="2092055" y="4208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A103CE9F-166B-4B1E-9E27-ED8AF92EFEF7}"/>
              </a:ext>
            </a:extLst>
          </p:cNvPr>
          <p:cNvSpPr txBox="1"/>
          <p:nvPr/>
        </p:nvSpPr>
        <p:spPr>
          <a:xfrm>
            <a:off x="3236296" y="42469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383DC2-24E5-4825-83BE-7A2211CC1C5B}"/>
              </a:ext>
            </a:extLst>
          </p:cNvPr>
          <p:cNvSpPr/>
          <p:nvPr/>
        </p:nvSpPr>
        <p:spPr>
          <a:xfrm>
            <a:off x="4358734" y="495403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6F7CE4C1-9614-4578-AA50-6E0C3AE9A009}"/>
              </a:ext>
            </a:extLst>
          </p:cNvPr>
          <p:cNvSpPr txBox="1"/>
          <p:nvPr/>
        </p:nvSpPr>
        <p:spPr>
          <a:xfrm>
            <a:off x="4403113" y="49639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745AF5-1C63-48F8-AAB2-30F0E1222454}"/>
              </a:ext>
            </a:extLst>
          </p:cNvPr>
          <p:cNvSpPr/>
          <p:nvPr/>
        </p:nvSpPr>
        <p:spPr>
          <a:xfrm>
            <a:off x="4214718" y="419538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929E90-B005-4230-AC60-DD8298FCAD52}"/>
              </a:ext>
            </a:extLst>
          </p:cNvPr>
          <p:cNvSpPr/>
          <p:nvPr/>
        </p:nvSpPr>
        <p:spPr>
          <a:xfrm>
            <a:off x="4355976" y="348625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텍스트 상자 68">
            <a:extLst>
              <a:ext uri="{FF2B5EF4-FFF2-40B4-BE49-F238E27FC236}">
                <a16:creationId xmlns:a16="http://schemas.microsoft.com/office/drawing/2014/main" id="{3C790CAE-F378-458D-91B7-336CC091FF42}"/>
              </a:ext>
            </a:extLst>
          </p:cNvPr>
          <p:cNvSpPr txBox="1"/>
          <p:nvPr/>
        </p:nvSpPr>
        <p:spPr>
          <a:xfrm>
            <a:off x="4400355" y="34961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0338F9-1F50-43CE-81C4-8B0756F5989D}"/>
              </a:ext>
            </a:extLst>
          </p:cNvPr>
          <p:cNvCxnSpPr/>
          <p:nvPr/>
        </p:nvCxnSpPr>
        <p:spPr>
          <a:xfrm flipV="1">
            <a:off x="4574758" y="469944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72A9E7-4ED2-49B8-8821-D4DCCC6469AA}"/>
              </a:ext>
            </a:extLst>
          </p:cNvPr>
          <p:cNvCxnSpPr/>
          <p:nvPr/>
        </p:nvCxnSpPr>
        <p:spPr>
          <a:xfrm flipH="1" flipV="1">
            <a:off x="4572000" y="3918298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2130FAB-F6C4-48FB-A83F-45C2C901187F}"/>
              </a:ext>
            </a:extLst>
          </p:cNvPr>
          <p:cNvSpPr/>
          <p:nvPr/>
        </p:nvSpPr>
        <p:spPr>
          <a:xfrm>
            <a:off x="5510862" y="49672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828FFD3C-BC25-4B20-9794-B4C821D169F2}"/>
              </a:ext>
            </a:extLst>
          </p:cNvPr>
          <p:cNvSpPr txBox="1"/>
          <p:nvPr/>
        </p:nvSpPr>
        <p:spPr>
          <a:xfrm>
            <a:off x="5555241" y="49771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2C1E7B-BD2A-4335-81D8-23284995F1A4}"/>
              </a:ext>
            </a:extLst>
          </p:cNvPr>
          <p:cNvSpPr/>
          <p:nvPr/>
        </p:nvSpPr>
        <p:spPr>
          <a:xfrm>
            <a:off x="5366846" y="420859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5DB8BC-E73C-4AF7-936B-CCC747553C78}"/>
              </a:ext>
            </a:extLst>
          </p:cNvPr>
          <p:cNvSpPr/>
          <p:nvPr/>
        </p:nvSpPr>
        <p:spPr>
          <a:xfrm>
            <a:off x="5508104" y="349945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3B6A3D4E-9239-4463-B728-521DEE731A2B}"/>
              </a:ext>
            </a:extLst>
          </p:cNvPr>
          <p:cNvSpPr txBox="1"/>
          <p:nvPr/>
        </p:nvSpPr>
        <p:spPr>
          <a:xfrm>
            <a:off x="5552483" y="35093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8B9983-507F-4672-848E-4181C596DDA4}"/>
              </a:ext>
            </a:extLst>
          </p:cNvPr>
          <p:cNvCxnSpPr/>
          <p:nvPr/>
        </p:nvCxnSpPr>
        <p:spPr>
          <a:xfrm flipV="1">
            <a:off x="5726886" y="471264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5F9F61-0E02-43AD-AD65-4C918C5D412B}"/>
              </a:ext>
            </a:extLst>
          </p:cNvPr>
          <p:cNvCxnSpPr/>
          <p:nvPr/>
        </p:nvCxnSpPr>
        <p:spPr>
          <a:xfrm flipH="1" flipV="1">
            <a:off x="5724128" y="3931500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4DF80D-1F32-4983-A95F-E8E356B0B063}"/>
              </a:ext>
            </a:extLst>
          </p:cNvPr>
          <p:cNvCxnSpPr/>
          <p:nvPr/>
        </p:nvCxnSpPr>
        <p:spPr>
          <a:xfrm>
            <a:off x="4934798" y="444741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15A7D75-A1C2-48B5-9F68-130CD48F6013}"/>
              </a:ext>
            </a:extLst>
          </p:cNvPr>
          <p:cNvSpPr txBox="1"/>
          <p:nvPr/>
        </p:nvSpPr>
        <p:spPr>
          <a:xfrm>
            <a:off x="4399069" y="42376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77C11371-8D66-4F95-B63B-C8E6B049D73C}"/>
              </a:ext>
            </a:extLst>
          </p:cNvPr>
          <p:cNvSpPr txBox="1"/>
          <p:nvPr/>
        </p:nvSpPr>
        <p:spPr>
          <a:xfrm>
            <a:off x="5543310" y="4275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201380-EF8A-4252-9BF1-9371B9BA2276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779912" y="4431598"/>
            <a:ext cx="434806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5141D5-5545-4986-88CF-A6539A2E1C65}"/>
              </a:ext>
            </a:extLst>
          </p:cNvPr>
          <p:cNvSpPr/>
          <p:nvPr/>
        </p:nvSpPr>
        <p:spPr>
          <a:xfrm>
            <a:off x="6660232" y="49743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ED0F09D-374F-4C93-81B4-F011907F5C17}"/>
              </a:ext>
            </a:extLst>
          </p:cNvPr>
          <p:cNvSpPr txBox="1"/>
          <p:nvPr/>
        </p:nvSpPr>
        <p:spPr>
          <a:xfrm>
            <a:off x="6704611" y="49841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504835-96B9-464B-8D59-5A7DE56E05E1}"/>
              </a:ext>
            </a:extLst>
          </p:cNvPr>
          <p:cNvSpPr/>
          <p:nvPr/>
        </p:nvSpPr>
        <p:spPr>
          <a:xfrm>
            <a:off x="6516216" y="421565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D291D08-0706-473C-B91E-8ED267081B2A}"/>
              </a:ext>
            </a:extLst>
          </p:cNvPr>
          <p:cNvSpPr/>
          <p:nvPr/>
        </p:nvSpPr>
        <p:spPr>
          <a:xfrm>
            <a:off x="6657474" y="350651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02D1B93-05BB-4BBA-A35F-E98647957330}"/>
              </a:ext>
            </a:extLst>
          </p:cNvPr>
          <p:cNvSpPr txBox="1"/>
          <p:nvPr/>
        </p:nvSpPr>
        <p:spPr>
          <a:xfrm>
            <a:off x="6701853" y="351640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412460-789E-48A2-A2EB-2BFBE81B9311}"/>
              </a:ext>
            </a:extLst>
          </p:cNvPr>
          <p:cNvCxnSpPr/>
          <p:nvPr/>
        </p:nvCxnSpPr>
        <p:spPr>
          <a:xfrm flipV="1">
            <a:off x="6876256" y="471971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50CD1D-6BDA-49E2-8F41-8169A8A39512}"/>
              </a:ext>
            </a:extLst>
          </p:cNvPr>
          <p:cNvCxnSpPr/>
          <p:nvPr/>
        </p:nvCxnSpPr>
        <p:spPr>
          <a:xfrm flipH="1" flipV="1">
            <a:off x="6873498" y="393856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CDC473-AB0D-426A-A4EF-3BB5131DF471}"/>
              </a:ext>
            </a:extLst>
          </p:cNvPr>
          <p:cNvCxnSpPr>
            <a:stCxn id="31" idx="3"/>
          </p:cNvCxnSpPr>
          <p:nvPr/>
        </p:nvCxnSpPr>
        <p:spPr>
          <a:xfrm>
            <a:off x="6086926" y="4460618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18767418-1971-4DE6-811B-C93D3E9DB77D}"/>
              </a:ext>
            </a:extLst>
          </p:cNvPr>
          <p:cNvSpPr txBox="1"/>
          <p:nvPr/>
        </p:nvSpPr>
        <p:spPr>
          <a:xfrm>
            <a:off x="6692680" y="4283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AEC48-6397-4258-B5E0-D57BFE008D4C}"/>
              </a:ext>
            </a:extLst>
          </p:cNvPr>
          <p:cNvSpPr txBox="1"/>
          <p:nvPr/>
        </p:nvSpPr>
        <p:spPr>
          <a:xfrm>
            <a:off x="944437" y="2636912"/>
            <a:ext cx="34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 if we need </a:t>
            </a:r>
            <a:r>
              <a:rPr lang="en-US" altLang="ko-KR" i="1" dirty="0"/>
              <a:t>x</a:t>
            </a:r>
            <a:r>
              <a:rPr lang="en-US" altLang="ko-KR" i="1" baseline="-25000" dirty="0"/>
              <a:t>5</a:t>
            </a:r>
            <a:r>
              <a:rPr lang="en-US" altLang="ko-KR" dirty="0"/>
              <a:t> to produce </a:t>
            </a:r>
            <a:r>
              <a:rPr lang="en-US" altLang="ko-KR" i="1" dirty="0"/>
              <a:t>o</a:t>
            </a:r>
            <a:r>
              <a:rPr lang="en-US" altLang="ko-KR" i="1" baseline="-25000" dirty="0"/>
              <a:t>1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BE0362-1C3E-4AD9-BC58-46042D916EF5}"/>
              </a:ext>
            </a:extLst>
          </p:cNvPr>
          <p:cNvCxnSpPr>
            <a:stCxn id="49" idx="2"/>
          </p:cNvCxnSpPr>
          <p:nvPr/>
        </p:nvCxnSpPr>
        <p:spPr>
          <a:xfrm flipH="1">
            <a:off x="2287465" y="3006244"/>
            <a:ext cx="373564" cy="3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D014-5271-4312-AB7D-FB733A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E7F095-BF20-46E9-A93A-9A024C3D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84605-AC29-4069-A577-B05CCCA54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Let’s use reverse information flow</a:t>
            </a:r>
          </a:p>
          <a:p>
            <a:pPr lvl="1"/>
            <a:r>
              <a:rPr lang="en-US" altLang="ko-KR" dirty="0"/>
              <a:t>Not bad.. but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7C79AB-21DC-4616-95AB-FA66E2148496}"/>
              </a:ext>
            </a:extLst>
          </p:cNvPr>
          <p:cNvSpPr/>
          <p:nvPr/>
        </p:nvSpPr>
        <p:spPr>
          <a:xfrm>
            <a:off x="2051720" y="491993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E66A50C9-3E80-46A7-9C14-0B2F24E4F80A}"/>
              </a:ext>
            </a:extLst>
          </p:cNvPr>
          <p:cNvSpPr txBox="1"/>
          <p:nvPr/>
        </p:nvSpPr>
        <p:spPr>
          <a:xfrm>
            <a:off x="2096099" y="49298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1E5D-B1A9-439A-9798-52CA3D4345C1}"/>
              </a:ext>
            </a:extLst>
          </p:cNvPr>
          <p:cNvSpPr/>
          <p:nvPr/>
        </p:nvSpPr>
        <p:spPr>
          <a:xfrm>
            <a:off x="1907704" y="4161288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1E0D1-2928-4EBC-B04C-B32359F51650}"/>
              </a:ext>
            </a:extLst>
          </p:cNvPr>
          <p:cNvSpPr/>
          <p:nvPr/>
        </p:nvSpPr>
        <p:spPr>
          <a:xfrm>
            <a:off x="2048962" y="345215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텍스트 상자 46">
            <a:extLst>
              <a:ext uri="{FF2B5EF4-FFF2-40B4-BE49-F238E27FC236}">
                <a16:creationId xmlns:a16="http://schemas.microsoft.com/office/drawing/2014/main" id="{1C49D9AE-4CA8-4DDA-8D52-1DB3E97E85EA}"/>
              </a:ext>
            </a:extLst>
          </p:cNvPr>
          <p:cNvSpPr txBox="1"/>
          <p:nvPr/>
        </p:nvSpPr>
        <p:spPr>
          <a:xfrm>
            <a:off x="2093341" y="34620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BC05CD-962B-4B55-97DC-4C834FAD9A37}"/>
              </a:ext>
            </a:extLst>
          </p:cNvPr>
          <p:cNvCxnSpPr>
            <a:stCxn id="8" idx="0"/>
          </p:cNvCxnSpPr>
          <p:nvPr/>
        </p:nvCxnSpPr>
        <p:spPr>
          <a:xfrm flipV="1">
            <a:off x="2267744" y="4665344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27BDE-7C5C-4960-9918-D49E1B5831D9}"/>
              </a:ext>
            </a:extLst>
          </p:cNvPr>
          <p:cNvCxnSpPr/>
          <p:nvPr/>
        </p:nvCxnSpPr>
        <p:spPr>
          <a:xfrm flipH="1" flipV="1">
            <a:off x="2264986" y="3884198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E9D9055-7E7A-4906-B7AC-2A8EA28128B6}"/>
              </a:ext>
            </a:extLst>
          </p:cNvPr>
          <p:cNvSpPr/>
          <p:nvPr/>
        </p:nvSpPr>
        <p:spPr>
          <a:xfrm>
            <a:off x="3203848" y="493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D590A1DB-A911-4CB9-89CE-9AF08EEAFD30}"/>
              </a:ext>
            </a:extLst>
          </p:cNvPr>
          <p:cNvSpPr txBox="1"/>
          <p:nvPr/>
        </p:nvSpPr>
        <p:spPr>
          <a:xfrm>
            <a:off x="3248227" y="49430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6F226-D245-4937-BCFE-93484935AD16}"/>
              </a:ext>
            </a:extLst>
          </p:cNvPr>
          <p:cNvSpPr/>
          <p:nvPr/>
        </p:nvSpPr>
        <p:spPr>
          <a:xfrm>
            <a:off x="3059832" y="4174490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498207-C1C7-4C5A-9434-0687FC90243D}"/>
              </a:ext>
            </a:extLst>
          </p:cNvPr>
          <p:cNvSpPr/>
          <p:nvPr/>
        </p:nvSpPr>
        <p:spPr>
          <a:xfrm>
            <a:off x="3201090" y="346535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텍스트 상자 54">
            <a:extLst>
              <a:ext uri="{FF2B5EF4-FFF2-40B4-BE49-F238E27FC236}">
                <a16:creationId xmlns:a16="http://schemas.microsoft.com/office/drawing/2014/main" id="{8464D414-261E-44A8-A4D4-AFED4B5027E0}"/>
              </a:ext>
            </a:extLst>
          </p:cNvPr>
          <p:cNvSpPr txBox="1"/>
          <p:nvPr/>
        </p:nvSpPr>
        <p:spPr>
          <a:xfrm>
            <a:off x="3245469" y="34752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18D807-F503-4AC7-827D-0E1749B3A692}"/>
              </a:ext>
            </a:extLst>
          </p:cNvPr>
          <p:cNvCxnSpPr/>
          <p:nvPr/>
        </p:nvCxnSpPr>
        <p:spPr>
          <a:xfrm flipV="1">
            <a:off x="3419872" y="4678546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07DB0E-01A0-438C-B074-9159335764C3}"/>
              </a:ext>
            </a:extLst>
          </p:cNvPr>
          <p:cNvCxnSpPr/>
          <p:nvPr/>
        </p:nvCxnSpPr>
        <p:spPr>
          <a:xfrm flipH="1" flipV="1">
            <a:off x="3417114" y="3897400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FB105-A3D1-471C-9EAE-C8A0DDD808A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627784" y="4413316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A103CE9F-166B-4B1E-9E27-ED8AF92EFEF7}"/>
              </a:ext>
            </a:extLst>
          </p:cNvPr>
          <p:cNvSpPr txBox="1"/>
          <p:nvPr/>
        </p:nvSpPr>
        <p:spPr>
          <a:xfrm>
            <a:off x="3236296" y="4241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383DC2-24E5-4825-83BE-7A2211CC1C5B}"/>
              </a:ext>
            </a:extLst>
          </p:cNvPr>
          <p:cNvSpPr/>
          <p:nvPr/>
        </p:nvSpPr>
        <p:spPr>
          <a:xfrm>
            <a:off x="4358734" y="494895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6F7CE4C1-9614-4578-AA50-6E0C3AE9A009}"/>
              </a:ext>
            </a:extLst>
          </p:cNvPr>
          <p:cNvSpPr txBox="1"/>
          <p:nvPr/>
        </p:nvSpPr>
        <p:spPr>
          <a:xfrm>
            <a:off x="4403113" y="4958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745AF5-1C63-48F8-AAB2-30F0E1222454}"/>
              </a:ext>
            </a:extLst>
          </p:cNvPr>
          <p:cNvSpPr/>
          <p:nvPr/>
        </p:nvSpPr>
        <p:spPr>
          <a:xfrm>
            <a:off x="4214718" y="4190308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929E90-B005-4230-AC60-DD8298FCAD52}"/>
              </a:ext>
            </a:extLst>
          </p:cNvPr>
          <p:cNvSpPr/>
          <p:nvPr/>
        </p:nvSpPr>
        <p:spPr>
          <a:xfrm>
            <a:off x="4355976" y="348117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텍스트 상자 68">
            <a:extLst>
              <a:ext uri="{FF2B5EF4-FFF2-40B4-BE49-F238E27FC236}">
                <a16:creationId xmlns:a16="http://schemas.microsoft.com/office/drawing/2014/main" id="{3C790CAE-F378-458D-91B7-336CC091FF42}"/>
              </a:ext>
            </a:extLst>
          </p:cNvPr>
          <p:cNvSpPr txBox="1"/>
          <p:nvPr/>
        </p:nvSpPr>
        <p:spPr>
          <a:xfrm>
            <a:off x="4400355" y="34910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0338F9-1F50-43CE-81C4-8B0756F5989D}"/>
              </a:ext>
            </a:extLst>
          </p:cNvPr>
          <p:cNvCxnSpPr/>
          <p:nvPr/>
        </p:nvCxnSpPr>
        <p:spPr>
          <a:xfrm flipV="1">
            <a:off x="4574758" y="4694364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72A9E7-4ED2-49B8-8821-D4DCCC6469AA}"/>
              </a:ext>
            </a:extLst>
          </p:cNvPr>
          <p:cNvCxnSpPr/>
          <p:nvPr/>
        </p:nvCxnSpPr>
        <p:spPr>
          <a:xfrm flipH="1" flipV="1">
            <a:off x="4572000" y="3913218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2130FAB-F6C4-48FB-A83F-45C2C901187F}"/>
              </a:ext>
            </a:extLst>
          </p:cNvPr>
          <p:cNvSpPr/>
          <p:nvPr/>
        </p:nvSpPr>
        <p:spPr>
          <a:xfrm>
            <a:off x="5510862" y="49621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828FFD3C-BC25-4B20-9794-B4C821D169F2}"/>
              </a:ext>
            </a:extLst>
          </p:cNvPr>
          <p:cNvSpPr txBox="1"/>
          <p:nvPr/>
        </p:nvSpPr>
        <p:spPr>
          <a:xfrm>
            <a:off x="5555241" y="4972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2C1E7B-BD2A-4335-81D8-23284995F1A4}"/>
              </a:ext>
            </a:extLst>
          </p:cNvPr>
          <p:cNvSpPr/>
          <p:nvPr/>
        </p:nvSpPr>
        <p:spPr>
          <a:xfrm>
            <a:off x="5366846" y="4203510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5DB8BC-E73C-4AF7-936B-CCC747553C78}"/>
              </a:ext>
            </a:extLst>
          </p:cNvPr>
          <p:cNvSpPr/>
          <p:nvPr/>
        </p:nvSpPr>
        <p:spPr>
          <a:xfrm>
            <a:off x="5508104" y="349437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3B6A3D4E-9239-4463-B728-521DEE731A2B}"/>
              </a:ext>
            </a:extLst>
          </p:cNvPr>
          <p:cNvSpPr txBox="1"/>
          <p:nvPr/>
        </p:nvSpPr>
        <p:spPr>
          <a:xfrm>
            <a:off x="5552483" y="350426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8B9983-507F-4672-848E-4181C596DDA4}"/>
              </a:ext>
            </a:extLst>
          </p:cNvPr>
          <p:cNvCxnSpPr/>
          <p:nvPr/>
        </p:nvCxnSpPr>
        <p:spPr>
          <a:xfrm flipV="1">
            <a:off x="5726886" y="4707566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5F9F61-0E02-43AD-AD65-4C918C5D412B}"/>
              </a:ext>
            </a:extLst>
          </p:cNvPr>
          <p:cNvCxnSpPr/>
          <p:nvPr/>
        </p:nvCxnSpPr>
        <p:spPr>
          <a:xfrm flipH="1" flipV="1">
            <a:off x="5724128" y="3926420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4DF80D-1F32-4983-A95F-E8E356B0B063}"/>
              </a:ext>
            </a:extLst>
          </p:cNvPr>
          <p:cNvCxnSpPr/>
          <p:nvPr/>
        </p:nvCxnSpPr>
        <p:spPr>
          <a:xfrm>
            <a:off x="4934798" y="4442336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15A7D75-A1C2-48B5-9F68-130CD48F6013}"/>
              </a:ext>
            </a:extLst>
          </p:cNvPr>
          <p:cNvSpPr txBox="1"/>
          <p:nvPr/>
        </p:nvSpPr>
        <p:spPr>
          <a:xfrm>
            <a:off x="4399069" y="4232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77C11371-8D66-4F95-B63B-C8E6B049D73C}"/>
              </a:ext>
            </a:extLst>
          </p:cNvPr>
          <p:cNvSpPr txBox="1"/>
          <p:nvPr/>
        </p:nvSpPr>
        <p:spPr>
          <a:xfrm>
            <a:off x="5543310" y="42708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201380-EF8A-4252-9BF1-9371B9BA2276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779912" y="4426518"/>
            <a:ext cx="434806" cy="1581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5141D5-5545-4986-88CF-A6539A2E1C65}"/>
              </a:ext>
            </a:extLst>
          </p:cNvPr>
          <p:cNvSpPr/>
          <p:nvPr/>
        </p:nvSpPr>
        <p:spPr>
          <a:xfrm>
            <a:off x="6660232" y="496922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ED0F09D-374F-4C93-81B4-F011907F5C17}"/>
              </a:ext>
            </a:extLst>
          </p:cNvPr>
          <p:cNvSpPr txBox="1"/>
          <p:nvPr/>
        </p:nvSpPr>
        <p:spPr>
          <a:xfrm>
            <a:off x="6704611" y="49791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504835-96B9-464B-8D59-5A7DE56E05E1}"/>
              </a:ext>
            </a:extLst>
          </p:cNvPr>
          <p:cNvSpPr/>
          <p:nvPr/>
        </p:nvSpPr>
        <p:spPr>
          <a:xfrm>
            <a:off x="6516216" y="4210575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D291D08-0706-473C-B91E-8ED267081B2A}"/>
              </a:ext>
            </a:extLst>
          </p:cNvPr>
          <p:cNvSpPr/>
          <p:nvPr/>
        </p:nvSpPr>
        <p:spPr>
          <a:xfrm>
            <a:off x="6657474" y="350143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02D1B93-05BB-4BBA-A35F-E98647957330}"/>
              </a:ext>
            </a:extLst>
          </p:cNvPr>
          <p:cNvSpPr txBox="1"/>
          <p:nvPr/>
        </p:nvSpPr>
        <p:spPr>
          <a:xfrm>
            <a:off x="6701853" y="351132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412460-789E-48A2-A2EB-2BFBE81B9311}"/>
              </a:ext>
            </a:extLst>
          </p:cNvPr>
          <p:cNvCxnSpPr/>
          <p:nvPr/>
        </p:nvCxnSpPr>
        <p:spPr>
          <a:xfrm flipV="1">
            <a:off x="6876256" y="4714631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50CD1D-6BDA-49E2-8F41-8169A8A39512}"/>
              </a:ext>
            </a:extLst>
          </p:cNvPr>
          <p:cNvCxnSpPr/>
          <p:nvPr/>
        </p:nvCxnSpPr>
        <p:spPr>
          <a:xfrm flipH="1" flipV="1">
            <a:off x="6873498" y="3933485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CDC473-AB0D-426A-A4EF-3BB5131DF471}"/>
              </a:ext>
            </a:extLst>
          </p:cNvPr>
          <p:cNvCxnSpPr>
            <a:stCxn id="31" idx="3"/>
          </p:cNvCxnSpPr>
          <p:nvPr/>
        </p:nvCxnSpPr>
        <p:spPr>
          <a:xfrm>
            <a:off x="6086926" y="4455538"/>
            <a:ext cx="429290" cy="706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18767418-1971-4DE6-811B-C93D3E9DB77D}"/>
              </a:ext>
            </a:extLst>
          </p:cNvPr>
          <p:cNvSpPr txBox="1"/>
          <p:nvPr/>
        </p:nvSpPr>
        <p:spPr>
          <a:xfrm>
            <a:off x="6692680" y="42779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50" name="텍스트 상자 63">
            <a:extLst>
              <a:ext uri="{FF2B5EF4-FFF2-40B4-BE49-F238E27FC236}">
                <a16:creationId xmlns:a16="http://schemas.microsoft.com/office/drawing/2014/main" id="{DCB24816-6326-A948-97BB-1E431A933E47}"/>
              </a:ext>
            </a:extLst>
          </p:cNvPr>
          <p:cNvSpPr txBox="1"/>
          <p:nvPr/>
        </p:nvSpPr>
        <p:spPr>
          <a:xfrm>
            <a:off x="2084168" y="42352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7910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99FA6-7191-4C7D-BBD9-21CAEC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00BFA0-B0A5-4F3A-ADFF-6CE4BAC8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1AC7A-A948-4C93-9A44-2B6A57F4D7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/>
              <a:t>Let’s combine </a:t>
            </a:r>
            <a:r>
              <a:rPr lang="en-US" altLang="ko-KR" dirty="0"/>
              <a:t>both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76D084-11F8-4281-B1B4-D04A4D5B24B1}"/>
              </a:ext>
            </a:extLst>
          </p:cNvPr>
          <p:cNvSpPr/>
          <p:nvPr/>
        </p:nvSpPr>
        <p:spPr>
          <a:xfrm>
            <a:off x="2108691" y="2852936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144CB1-B30E-4435-A44A-1692893916BF}"/>
              </a:ext>
            </a:extLst>
          </p:cNvPr>
          <p:cNvSpPr/>
          <p:nvPr/>
        </p:nvSpPr>
        <p:spPr>
          <a:xfrm>
            <a:off x="3260819" y="286613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D5718A-3F0C-4D54-AC08-5F14AB48A057}"/>
              </a:ext>
            </a:extLst>
          </p:cNvPr>
          <p:cNvSpPr/>
          <p:nvPr/>
        </p:nvSpPr>
        <p:spPr>
          <a:xfrm>
            <a:off x="4415705" y="2881956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6CF9FA-40C7-434A-9ED2-3ED170DB1C1E}"/>
              </a:ext>
            </a:extLst>
          </p:cNvPr>
          <p:cNvSpPr/>
          <p:nvPr/>
        </p:nvSpPr>
        <p:spPr>
          <a:xfrm>
            <a:off x="5567833" y="289515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2D4B09-30C6-4C4C-B6B6-1DA9A4A53DF5}"/>
              </a:ext>
            </a:extLst>
          </p:cNvPr>
          <p:cNvSpPr/>
          <p:nvPr/>
        </p:nvSpPr>
        <p:spPr>
          <a:xfrm>
            <a:off x="6717203" y="2902223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860928-B825-4E61-8D99-C5E752280E30}"/>
              </a:ext>
            </a:extLst>
          </p:cNvPr>
          <p:cNvSpPr/>
          <p:nvPr/>
        </p:nvSpPr>
        <p:spPr>
          <a:xfrm>
            <a:off x="2051720" y="582798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497A2D-6C8F-4335-8B90-582236A6DE56}"/>
              </a:ext>
            </a:extLst>
          </p:cNvPr>
          <p:cNvSpPr/>
          <p:nvPr/>
        </p:nvSpPr>
        <p:spPr>
          <a:xfrm>
            <a:off x="3203848" y="58411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D59589-E2C3-45EF-8C74-D72539C8FBB7}"/>
              </a:ext>
            </a:extLst>
          </p:cNvPr>
          <p:cNvSpPr/>
          <p:nvPr/>
        </p:nvSpPr>
        <p:spPr>
          <a:xfrm>
            <a:off x="4358734" y="58570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3B08064-76C7-46BB-9358-8ADD8F4BB1A9}"/>
              </a:ext>
            </a:extLst>
          </p:cNvPr>
          <p:cNvSpPr/>
          <p:nvPr/>
        </p:nvSpPr>
        <p:spPr>
          <a:xfrm>
            <a:off x="5510862" y="58702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1279A33-71F4-405B-AD38-35828A5AF0CC}"/>
              </a:ext>
            </a:extLst>
          </p:cNvPr>
          <p:cNvSpPr/>
          <p:nvPr/>
        </p:nvSpPr>
        <p:spPr>
          <a:xfrm>
            <a:off x="6660232" y="5877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E6EF395-FECF-462D-9202-E7933143DFB8}"/>
              </a:ext>
            </a:extLst>
          </p:cNvPr>
          <p:cNvCxnSpPr>
            <a:cxnSpLocks/>
            <a:stCxn id="87" idx="0"/>
            <a:endCxn id="8" idx="4"/>
          </p:cNvCxnSpPr>
          <p:nvPr/>
        </p:nvCxnSpPr>
        <p:spPr>
          <a:xfrm flipH="1" flipV="1">
            <a:off x="2324715" y="3284984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7C4DE20-09A6-4F3A-A128-59CA432F40EA}"/>
              </a:ext>
            </a:extLst>
          </p:cNvPr>
          <p:cNvCxnSpPr>
            <a:cxnSpLocks/>
            <a:stCxn id="90" idx="0"/>
            <a:endCxn id="15" idx="4"/>
          </p:cNvCxnSpPr>
          <p:nvPr/>
        </p:nvCxnSpPr>
        <p:spPr>
          <a:xfrm flipH="1" flipV="1">
            <a:off x="3476843" y="3298186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183831-4524-4456-8421-DB748012B6A1}"/>
              </a:ext>
            </a:extLst>
          </p:cNvPr>
          <p:cNvCxnSpPr>
            <a:stCxn id="87" idx="3"/>
            <a:endCxn id="90" idx="1"/>
          </p:cNvCxnSpPr>
          <p:nvPr/>
        </p:nvCxnSpPr>
        <p:spPr>
          <a:xfrm>
            <a:off x="3707904" y="4180180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FB0531-331C-44AA-8E79-F315DB41DFD3}"/>
              </a:ext>
            </a:extLst>
          </p:cNvPr>
          <p:cNvSpPr/>
          <p:nvPr/>
        </p:nvSpPr>
        <p:spPr>
          <a:xfrm>
            <a:off x="2987824" y="3928152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D5C831-262C-4E26-9521-2DFF669657A8}"/>
              </a:ext>
            </a:extLst>
          </p:cNvPr>
          <p:cNvSpPr/>
          <p:nvPr/>
        </p:nvSpPr>
        <p:spPr>
          <a:xfrm>
            <a:off x="4139952" y="3941354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055F3F-9219-4429-BBFA-819EA74CD57D}"/>
              </a:ext>
            </a:extLst>
          </p:cNvPr>
          <p:cNvCxnSpPr>
            <a:cxnSpLocks/>
            <a:stCxn id="96" idx="0"/>
            <a:endCxn id="25" idx="4"/>
          </p:cNvCxnSpPr>
          <p:nvPr/>
        </p:nvCxnSpPr>
        <p:spPr>
          <a:xfrm flipH="1" flipV="1">
            <a:off x="4631729" y="3314004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C3D696-7771-437F-A950-3CEA66254BC5}"/>
              </a:ext>
            </a:extLst>
          </p:cNvPr>
          <p:cNvCxnSpPr>
            <a:cxnSpLocks/>
            <a:stCxn id="99" idx="0"/>
            <a:endCxn id="32" idx="4"/>
          </p:cNvCxnSpPr>
          <p:nvPr/>
        </p:nvCxnSpPr>
        <p:spPr>
          <a:xfrm flipH="1" flipV="1">
            <a:off x="5783857" y="3327206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64F7D4-B2E0-4CBD-A9D6-93D636AD7310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6014918" y="4209200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B00195F-6A63-493C-9DB4-F986FDE7EFC6}"/>
              </a:ext>
            </a:extLst>
          </p:cNvPr>
          <p:cNvSpPr/>
          <p:nvPr/>
        </p:nvSpPr>
        <p:spPr>
          <a:xfrm>
            <a:off x="5294838" y="3957172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803BF8-1E3A-435C-B5D8-50E5E5F110A9}"/>
              </a:ext>
            </a:extLst>
          </p:cNvPr>
          <p:cNvSpPr/>
          <p:nvPr/>
        </p:nvSpPr>
        <p:spPr>
          <a:xfrm>
            <a:off x="6446966" y="3970374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C0A595-6A5A-4704-9095-44DDA26A73BF}"/>
              </a:ext>
            </a:extLst>
          </p:cNvPr>
          <p:cNvCxnSpPr>
            <a:stCxn id="90" idx="3"/>
            <a:endCxn id="96" idx="1"/>
          </p:cNvCxnSpPr>
          <p:nvPr/>
        </p:nvCxnSpPr>
        <p:spPr>
          <a:xfrm>
            <a:off x="4860032" y="4193382"/>
            <a:ext cx="434806" cy="1581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31B583E-F4D8-41FD-8D6C-67EF464F5C08}"/>
              </a:ext>
            </a:extLst>
          </p:cNvPr>
          <p:cNvCxnSpPr>
            <a:cxnSpLocks/>
            <a:stCxn id="105" idx="0"/>
            <a:endCxn id="43" idx="4"/>
          </p:cNvCxnSpPr>
          <p:nvPr/>
        </p:nvCxnSpPr>
        <p:spPr>
          <a:xfrm flipH="1" flipV="1">
            <a:off x="6933227" y="3334271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7CD535-E06F-4A4B-8C1B-74B3403D2EBA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>
            <a:off x="7167046" y="4222402"/>
            <a:ext cx="429290" cy="706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8DFB83-9BC9-4946-9DFF-2A9F58332950}"/>
              </a:ext>
            </a:extLst>
          </p:cNvPr>
          <p:cNvSpPr/>
          <p:nvPr/>
        </p:nvSpPr>
        <p:spPr>
          <a:xfrm>
            <a:off x="7596336" y="3977439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8408683-26B0-4A2E-82DD-59FA13CBA7C2}"/>
              </a:ext>
            </a:extLst>
          </p:cNvPr>
          <p:cNvCxnSpPr>
            <a:cxnSpLocks/>
            <a:stCxn id="40" idx="0"/>
            <a:endCxn id="105" idx="2"/>
          </p:cNvCxnSpPr>
          <p:nvPr/>
        </p:nvCxnSpPr>
        <p:spPr>
          <a:xfrm flipV="1">
            <a:off x="6876256" y="4481495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FC9EF5C-ADA7-4DCB-B876-97DC57D4561A}"/>
              </a:ext>
            </a:extLst>
          </p:cNvPr>
          <p:cNvCxnSpPr>
            <a:cxnSpLocks/>
            <a:stCxn id="29" idx="0"/>
            <a:endCxn id="99" idx="2"/>
          </p:cNvCxnSpPr>
          <p:nvPr/>
        </p:nvCxnSpPr>
        <p:spPr>
          <a:xfrm flipV="1">
            <a:off x="5726886" y="4474430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DE1F2EA-72E5-474E-86C4-885633363843}"/>
              </a:ext>
            </a:extLst>
          </p:cNvPr>
          <p:cNvCxnSpPr>
            <a:cxnSpLocks/>
            <a:stCxn id="22" idx="0"/>
            <a:endCxn id="96" idx="2"/>
          </p:cNvCxnSpPr>
          <p:nvPr/>
        </p:nvCxnSpPr>
        <p:spPr>
          <a:xfrm flipV="1">
            <a:off x="4574758" y="4461228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D2F67E5-4AD9-437E-BDC9-0387A5F7074D}"/>
              </a:ext>
            </a:extLst>
          </p:cNvPr>
          <p:cNvCxnSpPr>
            <a:cxnSpLocks/>
            <a:stCxn id="12" idx="0"/>
            <a:endCxn id="90" idx="2"/>
          </p:cNvCxnSpPr>
          <p:nvPr/>
        </p:nvCxnSpPr>
        <p:spPr>
          <a:xfrm flipV="1">
            <a:off x="3419872" y="4445410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23AAB77-E2A5-4C8A-9325-56887D630233}"/>
              </a:ext>
            </a:extLst>
          </p:cNvPr>
          <p:cNvCxnSpPr>
            <a:cxnSpLocks/>
            <a:stCxn id="5" idx="0"/>
            <a:endCxn id="87" idx="2"/>
          </p:cNvCxnSpPr>
          <p:nvPr/>
        </p:nvCxnSpPr>
        <p:spPr>
          <a:xfrm flipV="1">
            <a:off x="2267744" y="4432208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텍스트 상자 43">
            <a:extLst>
              <a:ext uri="{FF2B5EF4-FFF2-40B4-BE49-F238E27FC236}">
                <a16:creationId xmlns:a16="http://schemas.microsoft.com/office/drawing/2014/main" id="{FAA8FC4C-B664-429E-AF79-54AAB8D5AF3A}"/>
              </a:ext>
            </a:extLst>
          </p:cNvPr>
          <p:cNvSpPr txBox="1"/>
          <p:nvPr/>
        </p:nvSpPr>
        <p:spPr>
          <a:xfrm>
            <a:off x="2096099" y="58378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3" name="텍스트 상자 51">
            <a:extLst>
              <a:ext uri="{FF2B5EF4-FFF2-40B4-BE49-F238E27FC236}">
                <a16:creationId xmlns:a16="http://schemas.microsoft.com/office/drawing/2014/main" id="{A06D3555-25B5-42B4-BB0A-04BED5D5EC20}"/>
              </a:ext>
            </a:extLst>
          </p:cNvPr>
          <p:cNvSpPr txBox="1"/>
          <p:nvPr/>
        </p:nvSpPr>
        <p:spPr>
          <a:xfrm>
            <a:off x="3248227" y="58510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4" name="텍스트 상자 65">
            <a:extLst>
              <a:ext uri="{FF2B5EF4-FFF2-40B4-BE49-F238E27FC236}">
                <a16:creationId xmlns:a16="http://schemas.microsoft.com/office/drawing/2014/main" id="{19D7C29E-B756-4E2B-BB8F-3BA04587ACAF}"/>
              </a:ext>
            </a:extLst>
          </p:cNvPr>
          <p:cNvSpPr txBox="1"/>
          <p:nvPr/>
        </p:nvSpPr>
        <p:spPr>
          <a:xfrm>
            <a:off x="4403113" y="5866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5" name="텍스트 상자 72">
            <a:extLst>
              <a:ext uri="{FF2B5EF4-FFF2-40B4-BE49-F238E27FC236}">
                <a16:creationId xmlns:a16="http://schemas.microsoft.com/office/drawing/2014/main" id="{3E25AA1E-DB79-41E2-B824-7C949C0A6AEF}"/>
              </a:ext>
            </a:extLst>
          </p:cNvPr>
          <p:cNvSpPr txBox="1"/>
          <p:nvPr/>
        </p:nvSpPr>
        <p:spPr>
          <a:xfrm>
            <a:off x="5555241" y="58800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6" name="텍스트 상자 85">
            <a:extLst>
              <a:ext uri="{FF2B5EF4-FFF2-40B4-BE49-F238E27FC236}">
                <a16:creationId xmlns:a16="http://schemas.microsoft.com/office/drawing/2014/main" id="{5F1DC87C-D176-4CFB-B8D4-17B7929BFAFE}"/>
              </a:ext>
            </a:extLst>
          </p:cNvPr>
          <p:cNvSpPr txBox="1"/>
          <p:nvPr/>
        </p:nvSpPr>
        <p:spPr>
          <a:xfrm>
            <a:off x="6704611" y="58871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3" name="텍스트 상자 46">
            <a:extLst>
              <a:ext uri="{FF2B5EF4-FFF2-40B4-BE49-F238E27FC236}">
                <a16:creationId xmlns:a16="http://schemas.microsoft.com/office/drawing/2014/main" id="{7F58768C-4D4D-4793-B0ED-F3CD81F7C7AE}"/>
              </a:ext>
            </a:extLst>
          </p:cNvPr>
          <p:cNvSpPr txBox="1"/>
          <p:nvPr/>
        </p:nvSpPr>
        <p:spPr>
          <a:xfrm>
            <a:off x="2153070" y="286282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4" name="텍스트 상자 54">
            <a:extLst>
              <a:ext uri="{FF2B5EF4-FFF2-40B4-BE49-F238E27FC236}">
                <a16:creationId xmlns:a16="http://schemas.microsoft.com/office/drawing/2014/main" id="{7D1F1B23-C0C5-4841-BDA7-DE4764BFBFAA}"/>
              </a:ext>
            </a:extLst>
          </p:cNvPr>
          <p:cNvSpPr txBox="1"/>
          <p:nvPr/>
        </p:nvSpPr>
        <p:spPr>
          <a:xfrm>
            <a:off x="3305198" y="28760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5" name="텍스트 상자 68">
            <a:extLst>
              <a:ext uri="{FF2B5EF4-FFF2-40B4-BE49-F238E27FC236}">
                <a16:creationId xmlns:a16="http://schemas.microsoft.com/office/drawing/2014/main" id="{DB06F108-CC2F-4A69-871A-F49B33A499C8}"/>
              </a:ext>
            </a:extLst>
          </p:cNvPr>
          <p:cNvSpPr txBox="1"/>
          <p:nvPr/>
        </p:nvSpPr>
        <p:spPr>
          <a:xfrm>
            <a:off x="4460084" y="28918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6" name="텍스트 상자 75">
            <a:extLst>
              <a:ext uri="{FF2B5EF4-FFF2-40B4-BE49-F238E27FC236}">
                <a16:creationId xmlns:a16="http://schemas.microsoft.com/office/drawing/2014/main" id="{F600D473-A718-489C-B840-5EE0BDDCC778}"/>
              </a:ext>
            </a:extLst>
          </p:cNvPr>
          <p:cNvSpPr txBox="1"/>
          <p:nvPr/>
        </p:nvSpPr>
        <p:spPr>
          <a:xfrm>
            <a:off x="5612212" y="290504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7" name="텍스트 상자 88">
            <a:extLst>
              <a:ext uri="{FF2B5EF4-FFF2-40B4-BE49-F238E27FC236}">
                <a16:creationId xmlns:a16="http://schemas.microsoft.com/office/drawing/2014/main" id="{1521766E-AE3A-4BF4-85B9-D63AFB17BCD0}"/>
              </a:ext>
            </a:extLst>
          </p:cNvPr>
          <p:cNvSpPr txBox="1"/>
          <p:nvPr/>
        </p:nvSpPr>
        <p:spPr>
          <a:xfrm>
            <a:off x="6761582" y="291211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텍스트상자 85">
                <a:extLst>
                  <a:ext uri="{FF2B5EF4-FFF2-40B4-BE49-F238E27FC236}">
                    <a16:creationId xmlns:a16="http://schemas.microsoft.com/office/drawing/2014/main" id="{50D61DC9-3B50-C34D-A64B-8B6DE23D7479}"/>
                  </a:ext>
                </a:extLst>
              </p:cNvPr>
              <p:cNvSpPr txBox="1"/>
              <p:nvPr/>
            </p:nvSpPr>
            <p:spPr>
              <a:xfrm>
                <a:off x="3229162" y="4029026"/>
                <a:ext cx="29437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텍스트상자 85">
                <a:extLst>
                  <a:ext uri="{FF2B5EF4-FFF2-40B4-BE49-F238E27FC236}">
                    <a16:creationId xmlns:a16="http://schemas.microsoft.com/office/drawing/2014/main" id="{50D61DC9-3B50-C34D-A64B-8B6DE23D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162" y="4029026"/>
                <a:ext cx="294375" cy="317972"/>
              </a:xfrm>
              <a:prstGeom prst="rect">
                <a:avLst/>
              </a:prstGeom>
              <a:blipFill>
                <a:blip r:embed="rId2"/>
                <a:stretch>
                  <a:fillRect l="-12500" r="-416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텍스트상자 88">
                <a:extLst>
                  <a:ext uri="{FF2B5EF4-FFF2-40B4-BE49-F238E27FC236}">
                    <a16:creationId xmlns:a16="http://schemas.microsoft.com/office/drawing/2014/main" id="{2222C164-DF72-2D47-96F5-3DDF69EF5D4D}"/>
                  </a:ext>
                </a:extLst>
              </p:cNvPr>
              <p:cNvSpPr txBox="1"/>
              <p:nvPr/>
            </p:nvSpPr>
            <p:spPr>
              <a:xfrm>
                <a:off x="4400029" y="4044121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텍스트상자 88">
                <a:extLst>
                  <a:ext uri="{FF2B5EF4-FFF2-40B4-BE49-F238E27FC236}">
                    <a16:creationId xmlns:a16="http://schemas.microsoft.com/office/drawing/2014/main" id="{2222C164-DF72-2D47-96F5-3DDF69EF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29" y="4044121"/>
                <a:ext cx="299697" cy="317972"/>
              </a:xfrm>
              <a:prstGeom prst="rect">
                <a:avLst/>
              </a:prstGeom>
              <a:blipFill>
                <a:blip r:embed="rId3"/>
                <a:stretch>
                  <a:fillRect l="-12000" r="-4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텍스트상자 94">
                <a:extLst>
                  <a:ext uri="{FF2B5EF4-FFF2-40B4-BE49-F238E27FC236}">
                    <a16:creationId xmlns:a16="http://schemas.microsoft.com/office/drawing/2014/main" id="{9FF086D4-9515-9341-A1A6-D9CAFC27E0FE}"/>
                  </a:ext>
                </a:extLst>
              </p:cNvPr>
              <p:cNvSpPr txBox="1"/>
              <p:nvPr/>
            </p:nvSpPr>
            <p:spPr>
              <a:xfrm>
                <a:off x="5544921" y="4050674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5" name="텍스트상자 94">
                <a:extLst>
                  <a:ext uri="{FF2B5EF4-FFF2-40B4-BE49-F238E27FC236}">
                    <a16:creationId xmlns:a16="http://schemas.microsoft.com/office/drawing/2014/main" id="{9FF086D4-9515-9341-A1A6-D9CAFC27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21" y="4050674"/>
                <a:ext cx="299697" cy="317972"/>
              </a:xfrm>
              <a:prstGeom prst="rect">
                <a:avLst/>
              </a:prstGeom>
              <a:blipFill>
                <a:blip r:embed="rId4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텍스트상자 97">
                <a:extLst>
                  <a:ext uri="{FF2B5EF4-FFF2-40B4-BE49-F238E27FC236}">
                    <a16:creationId xmlns:a16="http://schemas.microsoft.com/office/drawing/2014/main" id="{4952258A-123F-264B-AC9E-AE1ED16E310E}"/>
                  </a:ext>
                </a:extLst>
              </p:cNvPr>
              <p:cNvSpPr txBox="1"/>
              <p:nvPr/>
            </p:nvSpPr>
            <p:spPr>
              <a:xfrm>
                <a:off x="6710299" y="4066309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8" name="텍스트상자 97">
                <a:extLst>
                  <a:ext uri="{FF2B5EF4-FFF2-40B4-BE49-F238E27FC236}">
                    <a16:creationId xmlns:a16="http://schemas.microsoft.com/office/drawing/2014/main" id="{4952258A-123F-264B-AC9E-AE1ED16E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99" y="4066309"/>
                <a:ext cx="299697" cy="317972"/>
              </a:xfrm>
              <a:prstGeom prst="rect">
                <a:avLst/>
              </a:prstGeom>
              <a:blipFill>
                <a:blip r:embed="rId5"/>
                <a:stretch>
                  <a:fillRect l="-16667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텍스트상자 103">
                <a:extLst>
                  <a:ext uri="{FF2B5EF4-FFF2-40B4-BE49-F238E27FC236}">
                    <a16:creationId xmlns:a16="http://schemas.microsoft.com/office/drawing/2014/main" id="{EEF4E30D-7D0E-114D-BEA6-7072C0236461}"/>
                  </a:ext>
                </a:extLst>
              </p:cNvPr>
              <p:cNvSpPr txBox="1"/>
              <p:nvPr/>
            </p:nvSpPr>
            <p:spPr>
              <a:xfrm>
                <a:off x="7830155" y="4074692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4" name="텍스트상자 103">
                <a:extLst>
                  <a:ext uri="{FF2B5EF4-FFF2-40B4-BE49-F238E27FC236}">
                    <a16:creationId xmlns:a16="http://schemas.microsoft.com/office/drawing/2014/main" id="{EEF4E30D-7D0E-114D-BEA6-7072C023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55" y="4074692"/>
                <a:ext cx="299697" cy="317972"/>
              </a:xfrm>
              <a:prstGeom prst="rect">
                <a:avLst/>
              </a:prstGeom>
              <a:blipFill>
                <a:blip r:embed="rId6"/>
                <a:stretch>
                  <a:fillRect l="-16667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F0E4570-3604-4446-8F81-B863A5C0D690}"/>
              </a:ext>
            </a:extLst>
          </p:cNvPr>
          <p:cNvGrpSpPr/>
          <p:nvPr/>
        </p:nvGrpSpPr>
        <p:grpSpPr>
          <a:xfrm>
            <a:off x="899592" y="3284984"/>
            <a:ext cx="6033635" cy="2592288"/>
            <a:chOff x="899592" y="3068960"/>
            <a:chExt cx="6033635" cy="2592288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81AE0993-B5DF-4985-ACA3-B19BC6628B67}"/>
                </a:ext>
              </a:extLst>
            </p:cNvPr>
            <p:cNvGrpSpPr/>
            <p:nvPr/>
          </p:nvGrpSpPr>
          <p:grpSpPr>
            <a:xfrm>
              <a:off x="899592" y="3068960"/>
              <a:ext cx="6033635" cy="2592288"/>
              <a:chOff x="899592" y="3068960"/>
              <a:chExt cx="6033635" cy="2592288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CF26465-AF46-48E1-9FF2-BD879FE489F1}"/>
                  </a:ext>
                </a:extLst>
              </p:cNvPr>
              <p:cNvCxnSpPr>
                <a:cxnSpLocks/>
                <a:stCxn id="7" idx="0"/>
                <a:endCxn id="8" idx="4"/>
              </p:cNvCxnSpPr>
              <p:nvPr/>
            </p:nvCxnSpPr>
            <p:spPr>
              <a:xfrm flipV="1">
                <a:off x="1259632" y="3068960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0236B9C-AAB3-4EAD-9B65-2B16CADE64EC}"/>
                  </a:ext>
                </a:extLst>
              </p:cNvPr>
              <p:cNvCxnSpPr>
                <a:cxnSpLocks/>
                <a:stCxn id="5" idx="0"/>
                <a:endCxn id="7" idx="2"/>
              </p:cNvCxnSpPr>
              <p:nvPr/>
            </p:nvCxnSpPr>
            <p:spPr>
              <a:xfrm flipH="1" flipV="1">
                <a:off x="1259632" y="5013176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9CCC0DB-A26A-4880-934A-A018E678167B}"/>
                  </a:ext>
                </a:extLst>
              </p:cNvPr>
              <p:cNvCxnSpPr>
                <a:cxnSpLocks/>
                <a:stCxn id="12" idx="0"/>
                <a:endCxn id="14" idx="2"/>
              </p:cNvCxnSpPr>
              <p:nvPr/>
            </p:nvCxnSpPr>
            <p:spPr>
              <a:xfrm flipH="1" flipV="1">
                <a:off x="2411760" y="5026378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6755F1D-0680-4523-A0A8-77C9EB0AE8E6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V="1">
                <a:off x="2411760" y="3082162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8E2AD1CF-C57C-4385-9FC4-FACBA1A64739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1619672" y="4761148"/>
                <a:ext cx="432048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22C126-2790-406D-9689-48B2AEC0B0AB}"/>
                  </a:ext>
                </a:extLst>
              </p:cNvPr>
              <p:cNvSpPr/>
              <p:nvPr/>
            </p:nvSpPr>
            <p:spPr>
              <a:xfrm>
                <a:off x="899592" y="4509120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5F87ADE-14B3-41E6-BACA-637C184D5AA3}"/>
                  </a:ext>
                </a:extLst>
              </p:cNvPr>
              <p:cNvSpPr/>
              <p:nvPr/>
            </p:nvSpPr>
            <p:spPr>
              <a:xfrm>
                <a:off x="2051720" y="4522322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2A27507A-458B-467A-877F-1F98FB068ED1}"/>
                  </a:ext>
                </a:extLst>
              </p:cNvPr>
              <p:cNvCxnSpPr>
                <a:cxnSpLocks/>
                <a:stCxn id="22" idx="0"/>
                <a:endCxn id="24" idx="2"/>
              </p:cNvCxnSpPr>
              <p:nvPr/>
            </p:nvCxnSpPr>
            <p:spPr>
              <a:xfrm flipH="1" flipV="1">
                <a:off x="3566646" y="5042196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719189F-E17B-4204-9B52-EF5995BEDBB3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3566646" y="3097980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DE4BBD5-137D-4B9C-9A87-D5DB49963866}"/>
                  </a:ext>
                </a:extLst>
              </p:cNvPr>
              <p:cNvCxnSpPr>
                <a:cxnSpLocks/>
                <a:stCxn id="29" idx="0"/>
                <a:endCxn id="31" idx="2"/>
              </p:cNvCxnSpPr>
              <p:nvPr/>
            </p:nvCxnSpPr>
            <p:spPr>
              <a:xfrm flipH="1" flipV="1">
                <a:off x="4718774" y="5055398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3CF052E-FFAA-4094-B1F3-210E05A36992}"/>
                  </a:ext>
                </a:extLst>
              </p:cNvPr>
              <p:cNvCxnSpPr>
                <a:cxnSpLocks/>
                <a:stCxn id="31" idx="0"/>
                <a:endCxn id="32" idx="4"/>
              </p:cNvCxnSpPr>
              <p:nvPr/>
            </p:nvCxnSpPr>
            <p:spPr>
              <a:xfrm flipV="1">
                <a:off x="4718774" y="3111182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59E6FEAF-37BC-471C-8D5A-AA818CA5D04B}"/>
                  </a:ext>
                </a:extLst>
              </p:cNvPr>
              <p:cNvCxnSpPr>
                <a:cxnSpLocks/>
                <a:stCxn id="24" idx="3"/>
                <a:endCxn id="31" idx="1"/>
              </p:cNvCxnSpPr>
              <p:nvPr/>
            </p:nvCxnSpPr>
            <p:spPr>
              <a:xfrm>
                <a:off x="3926686" y="4790168"/>
                <a:ext cx="432048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3DDC124-466C-4E20-A073-53D5A8BD1A01}"/>
                  </a:ext>
                </a:extLst>
              </p:cNvPr>
              <p:cNvSpPr/>
              <p:nvPr/>
            </p:nvSpPr>
            <p:spPr>
              <a:xfrm>
                <a:off x="3206606" y="4538140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79D2CA1-26F5-4752-A632-629CF9E491E6}"/>
                  </a:ext>
                </a:extLst>
              </p:cNvPr>
              <p:cNvSpPr/>
              <p:nvPr/>
            </p:nvSpPr>
            <p:spPr>
              <a:xfrm>
                <a:off x="4358734" y="4551342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49187B63-CF21-4521-AEBC-E4286105712D}"/>
                  </a:ext>
                </a:extLst>
              </p:cNvPr>
              <p:cNvCxnSpPr>
                <a:stCxn id="14" idx="3"/>
                <a:endCxn id="24" idx="1"/>
              </p:cNvCxnSpPr>
              <p:nvPr/>
            </p:nvCxnSpPr>
            <p:spPr>
              <a:xfrm>
                <a:off x="2771800" y="4774350"/>
                <a:ext cx="434806" cy="15818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816A8FA-CC26-4ACF-A0B0-B2211534E914}"/>
                  </a:ext>
                </a:extLst>
              </p:cNvPr>
              <p:cNvCxnSpPr>
                <a:cxnSpLocks/>
                <a:stCxn id="40" idx="0"/>
                <a:endCxn id="42" idx="2"/>
              </p:cNvCxnSpPr>
              <p:nvPr/>
            </p:nvCxnSpPr>
            <p:spPr>
              <a:xfrm flipH="1" flipV="1">
                <a:off x="5868144" y="5062463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F390574-AE59-4B15-A99C-D2DB5E86C264}"/>
                  </a:ext>
                </a:extLst>
              </p:cNvPr>
              <p:cNvCxnSpPr>
                <a:cxnSpLocks/>
                <a:stCxn id="42" idx="0"/>
                <a:endCxn id="43" idx="4"/>
              </p:cNvCxnSpPr>
              <p:nvPr/>
            </p:nvCxnSpPr>
            <p:spPr>
              <a:xfrm flipV="1">
                <a:off x="5868144" y="3118247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D8EAE4D-8E5D-44AC-AE32-64535830899E}"/>
                  </a:ext>
                </a:extLst>
              </p:cNvPr>
              <p:cNvCxnSpPr>
                <a:cxnSpLocks/>
                <a:stCxn id="31" idx="3"/>
                <a:endCxn id="42" idx="1"/>
              </p:cNvCxnSpPr>
              <p:nvPr/>
            </p:nvCxnSpPr>
            <p:spPr>
              <a:xfrm>
                <a:off x="5078814" y="4803370"/>
                <a:ext cx="429290" cy="706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9254977-35A6-4BC3-8827-E74A08D8AD8F}"/>
                  </a:ext>
                </a:extLst>
              </p:cNvPr>
              <p:cNvSpPr/>
              <p:nvPr/>
            </p:nvSpPr>
            <p:spPr>
              <a:xfrm>
                <a:off x="5508104" y="4558407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텍스트상자 106">
                  <a:extLst>
                    <a:ext uri="{FF2B5EF4-FFF2-40B4-BE49-F238E27FC236}">
                      <a16:creationId xmlns:a16="http://schemas.microsoft.com/office/drawing/2014/main" id="{4FDEEF03-1DBD-DE44-91AE-39560CB62F60}"/>
                    </a:ext>
                  </a:extLst>
                </p:cNvPr>
                <p:cNvSpPr txBox="1"/>
                <p:nvPr/>
              </p:nvSpPr>
              <p:spPr>
                <a:xfrm>
                  <a:off x="1145888" y="4604054"/>
                  <a:ext cx="294375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7" name="텍스트상자 106">
                  <a:extLst>
                    <a:ext uri="{FF2B5EF4-FFF2-40B4-BE49-F238E27FC236}">
                      <a16:creationId xmlns:a16="http://schemas.microsoft.com/office/drawing/2014/main" id="{4FDEEF03-1DBD-DE44-91AE-39560CB62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888" y="4604054"/>
                  <a:ext cx="294375" cy="317972"/>
                </a:xfrm>
                <a:prstGeom prst="rect">
                  <a:avLst/>
                </a:prstGeom>
                <a:blipFill>
                  <a:blip r:embed="rId7"/>
                  <a:stretch>
                    <a:fillRect l="-16667" r="-4167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텍스트상자 107">
                  <a:extLst>
                    <a:ext uri="{FF2B5EF4-FFF2-40B4-BE49-F238E27FC236}">
                      <a16:creationId xmlns:a16="http://schemas.microsoft.com/office/drawing/2014/main" id="{9E56F067-6553-6641-9571-41B3E2D5417C}"/>
                    </a:ext>
                  </a:extLst>
                </p:cNvPr>
                <p:cNvSpPr txBox="1"/>
                <p:nvPr/>
              </p:nvSpPr>
              <p:spPr>
                <a:xfrm>
                  <a:off x="2333409" y="462319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8" name="텍스트상자 107">
                  <a:extLst>
                    <a:ext uri="{FF2B5EF4-FFF2-40B4-BE49-F238E27FC236}">
                      <a16:creationId xmlns:a16="http://schemas.microsoft.com/office/drawing/2014/main" id="{9E56F067-6553-6641-9571-41B3E2D5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409" y="4623196"/>
                  <a:ext cx="299697" cy="31797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4167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텍스트상자 108">
                  <a:extLst>
                    <a:ext uri="{FF2B5EF4-FFF2-40B4-BE49-F238E27FC236}">
                      <a16:creationId xmlns:a16="http://schemas.microsoft.com/office/drawing/2014/main" id="{6820F6EC-0EAF-5441-90BE-455B29246C29}"/>
                    </a:ext>
                  </a:extLst>
                </p:cNvPr>
                <p:cNvSpPr txBox="1"/>
                <p:nvPr/>
              </p:nvSpPr>
              <p:spPr>
                <a:xfrm>
                  <a:off x="3491880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9" name="텍스트상자 108">
                  <a:extLst>
                    <a:ext uri="{FF2B5EF4-FFF2-40B4-BE49-F238E27FC236}">
                      <a16:creationId xmlns:a16="http://schemas.microsoft.com/office/drawing/2014/main" id="{6820F6EC-0EAF-5441-90BE-455B29246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653136"/>
                  <a:ext cx="299697" cy="317972"/>
                </a:xfrm>
                <a:prstGeom prst="rect">
                  <a:avLst/>
                </a:prstGeom>
                <a:blipFill>
                  <a:blip r:embed="rId9"/>
                  <a:stretch>
                    <a:fillRect l="-160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텍스트상자 114">
                  <a:extLst>
                    <a:ext uri="{FF2B5EF4-FFF2-40B4-BE49-F238E27FC236}">
                      <a16:creationId xmlns:a16="http://schemas.microsoft.com/office/drawing/2014/main" id="{C4E2917D-CA51-2549-8AF3-2F8A0DA4D790}"/>
                    </a:ext>
                  </a:extLst>
                </p:cNvPr>
                <p:cNvSpPr txBox="1"/>
                <p:nvPr/>
              </p:nvSpPr>
              <p:spPr>
                <a:xfrm>
                  <a:off x="4637665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15" name="텍스트상자 114">
                  <a:extLst>
                    <a:ext uri="{FF2B5EF4-FFF2-40B4-BE49-F238E27FC236}">
                      <a16:creationId xmlns:a16="http://schemas.microsoft.com/office/drawing/2014/main" id="{C4E2917D-CA51-2549-8AF3-2F8A0DA4D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665" y="4653136"/>
                  <a:ext cx="299697" cy="317972"/>
                </a:xfrm>
                <a:prstGeom prst="rect">
                  <a:avLst/>
                </a:prstGeom>
                <a:blipFill>
                  <a:blip r:embed="rId10"/>
                  <a:stretch>
                    <a:fillRect l="-160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텍스트상자 115">
                  <a:extLst>
                    <a:ext uri="{FF2B5EF4-FFF2-40B4-BE49-F238E27FC236}">
                      <a16:creationId xmlns:a16="http://schemas.microsoft.com/office/drawing/2014/main" id="{99352CB6-104D-064B-9BE4-51436642C1E1}"/>
                    </a:ext>
                  </a:extLst>
                </p:cNvPr>
                <p:cNvSpPr txBox="1"/>
                <p:nvPr/>
              </p:nvSpPr>
              <p:spPr>
                <a:xfrm>
                  <a:off x="5789793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16" name="텍스트상자 115">
                  <a:extLst>
                    <a:ext uri="{FF2B5EF4-FFF2-40B4-BE49-F238E27FC236}">
                      <a16:creationId xmlns:a16="http://schemas.microsoft.com/office/drawing/2014/main" id="{99352CB6-104D-064B-9BE4-51436642C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793" y="4653136"/>
                  <a:ext cx="299697" cy="317972"/>
                </a:xfrm>
                <a:prstGeom prst="rect">
                  <a:avLst/>
                </a:prstGeom>
                <a:blipFill>
                  <a:blip r:embed="rId11"/>
                  <a:stretch>
                    <a:fillRect l="-21739" r="-4348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E72EF2-32BB-524E-8ECE-CD7A5D9A4F58}"/>
              </a:ext>
            </a:extLst>
          </p:cNvPr>
          <p:cNvGrpSpPr/>
          <p:nvPr/>
        </p:nvGrpSpPr>
        <p:grpSpPr>
          <a:xfrm>
            <a:off x="2091430" y="1628800"/>
            <a:ext cx="5432898" cy="369332"/>
            <a:chOff x="2091430" y="1907540"/>
            <a:chExt cx="543289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A844316-5103-40EA-BB42-BB94C61289EE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1224951" cy="340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⃖"/>
                                    <m:ctrlPr>
                                      <a:rPr kumimoji="1"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A844316-5103-40EA-BB42-BB94C6128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1224951" cy="340221"/>
                </a:xfrm>
                <a:prstGeom prst="rect">
                  <a:avLst/>
                </a:prstGeom>
                <a:blipFill>
                  <a:blip r:embed="rId12"/>
                  <a:stretch>
                    <a:fillRect l="-4124" b="-74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텍스트상자 8">
              <a:extLst>
                <a:ext uri="{FF2B5EF4-FFF2-40B4-BE49-F238E27FC236}">
                  <a16:creationId xmlns:a16="http://schemas.microsoft.com/office/drawing/2014/main" id="{AC47E63E-9FB9-5949-8731-0DF3C0FCFDC7}"/>
                </a:ext>
              </a:extLst>
            </p:cNvPr>
            <p:cNvSpPr txBox="1"/>
            <p:nvPr/>
          </p:nvSpPr>
          <p:spPr>
            <a:xfrm>
              <a:off x="3316381" y="1907540"/>
              <a:ext cx="4207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past and future information</a:t>
              </a:r>
              <a:endParaRPr kumimoji="1"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4C33C7C-3E68-0142-8F90-4B7DAB96BE81}"/>
              </a:ext>
            </a:extLst>
          </p:cNvPr>
          <p:cNvGrpSpPr/>
          <p:nvPr/>
        </p:nvGrpSpPr>
        <p:grpSpPr>
          <a:xfrm>
            <a:off x="2463299" y="1988840"/>
            <a:ext cx="3382257" cy="369332"/>
            <a:chOff x="2091430" y="1907540"/>
            <a:chExt cx="338225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187">
                  <a:extLst>
                    <a:ext uri="{FF2B5EF4-FFF2-40B4-BE49-F238E27FC236}">
                      <a16:creationId xmlns:a16="http://schemas.microsoft.com/office/drawing/2014/main" id="{4174EC79-7294-464B-B917-1999ED07050A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187">
                  <a:extLst>
                    <a:ext uri="{FF2B5EF4-FFF2-40B4-BE49-F238E27FC236}">
                      <a16:creationId xmlns:a16="http://schemas.microsoft.com/office/drawing/2014/main" id="{4174EC79-7294-464B-B917-1999ED070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텍스트상자 79">
              <a:extLst>
                <a:ext uri="{FF2B5EF4-FFF2-40B4-BE49-F238E27FC236}">
                  <a16:creationId xmlns:a16="http://schemas.microsoft.com/office/drawing/2014/main" id="{72A16618-AF09-1544-B2D2-7FA4DAF5DE36}"/>
                </a:ext>
              </a:extLst>
            </p:cNvPr>
            <p:cNvSpPr txBox="1"/>
            <p:nvPr/>
          </p:nvSpPr>
          <p:spPr>
            <a:xfrm>
              <a:off x="2339752" y="1907540"/>
              <a:ext cx="3133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past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information</a:t>
              </a:r>
              <a:endParaRPr kumimoji="1" lang="ko-KR" altLang="en-US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CD29B93-2649-984D-93BC-BD2D8450D3BB}"/>
              </a:ext>
            </a:extLst>
          </p:cNvPr>
          <p:cNvGrpSpPr/>
          <p:nvPr/>
        </p:nvGrpSpPr>
        <p:grpSpPr>
          <a:xfrm>
            <a:off x="2483768" y="2411596"/>
            <a:ext cx="3566795" cy="369332"/>
            <a:chOff x="2091430" y="1907540"/>
            <a:chExt cx="35667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187">
                  <a:extLst>
                    <a:ext uri="{FF2B5EF4-FFF2-40B4-BE49-F238E27FC236}">
                      <a16:creationId xmlns:a16="http://schemas.microsoft.com/office/drawing/2014/main" id="{819310E0-9157-EF48-9A8A-9044FE2D0157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kumimoji="1"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187">
                  <a:extLst>
                    <a:ext uri="{FF2B5EF4-FFF2-40B4-BE49-F238E27FC236}">
                      <a16:creationId xmlns:a16="http://schemas.microsoft.com/office/drawing/2014/main" id="{819310E0-9157-EF48-9A8A-9044FE2D0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blipFill>
                  <a:blip r:embed="rId14"/>
                  <a:stretch>
                    <a:fillRect l="-18182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텍스트상자 87">
              <a:extLst>
                <a:ext uri="{FF2B5EF4-FFF2-40B4-BE49-F238E27FC236}">
                  <a16:creationId xmlns:a16="http://schemas.microsoft.com/office/drawing/2014/main" id="{FD75A87B-CB87-8143-A601-DDF0AD715569}"/>
                </a:ext>
              </a:extLst>
            </p:cNvPr>
            <p:cNvSpPr txBox="1"/>
            <p:nvPr/>
          </p:nvSpPr>
          <p:spPr>
            <a:xfrm>
              <a:off x="2339752" y="1907540"/>
              <a:ext cx="331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future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information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7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807E-A254-4428-B9A8-BDDFFA00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E6B8F5-F022-4B16-9791-A493BE5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68CEC-DD1E-4C3D-B82D-56CF1AA86C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Simpler Representation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A55A56-C243-FA46-9DAA-D9B236A6C0CF}"/>
              </a:ext>
            </a:extLst>
          </p:cNvPr>
          <p:cNvGrpSpPr/>
          <p:nvPr/>
        </p:nvGrpSpPr>
        <p:grpSpPr>
          <a:xfrm>
            <a:off x="971600" y="2127884"/>
            <a:ext cx="4104456" cy="2525252"/>
            <a:chOff x="2184734" y="1868805"/>
            <a:chExt cx="4866942" cy="3120392"/>
          </a:xfrm>
        </p:grpSpPr>
        <p:grpSp>
          <p:nvGrpSpPr>
            <p:cNvPr id="6" name="Group 16116">
              <a:extLst>
                <a:ext uri="{FF2B5EF4-FFF2-40B4-BE49-F238E27FC236}">
                  <a16:creationId xmlns:a16="http://schemas.microsoft.com/office/drawing/2014/main" id="{B813B9B5-DFCF-4E82-AA58-6B09358C85B5}"/>
                </a:ext>
              </a:extLst>
            </p:cNvPr>
            <p:cNvGrpSpPr/>
            <p:nvPr/>
          </p:nvGrpSpPr>
          <p:grpSpPr>
            <a:xfrm>
              <a:off x="2184734" y="1868805"/>
              <a:ext cx="4866942" cy="3120392"/>
              <a:chOff x="92417" y="0"/>
              <a:chExt cx="4867343" cy="3237847"/>
            </a:xfrm>
          </p:grpSpPr>
          <p:sp>
            <p:nvSpPr>
              <p:cNvPr id="8" name="Shape 1808">
                <a:extLst>
                  <a:ext uri="{FF2B5EF4-FFF2-40B4-BE49-F238E27FC236}">
                    <a16:creationId xmlns:a16="http://schemas.microsoft.com/office/drawing/2014/main" id="{31A4B610-27A7-4EE9-9E4C-30E2BE276AD2}"/>
                  </a:ext>
                </a:extLst>
              </p:cNvPr>
              <p:cNvSpPr/>
              <p:nvPr/>
            </p:nvSpPr>
            <p:spPr>
              <a:xfrm>
                <a:off x="699219" y="2853268"/>
                <a:ext cx="130349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0">
                    <a:moveTo>
                      <a:pt x="65175" y="0"/>
                    </a:moveTo>
                    <a:cubicBezTo>
                      <a:pt x="101169" y="0"/>
                      <a:pt x="130349" y="29398"/>
                      <a:pt x="130349" y="65660"/>
                    </a:cubicBezTo>
                    <a:cubicBezTo>
                      <a:pt x="130349" y="101924"/>
                      <a:pt x="101169" y="131320"/>
                      <a:pt x="65175" y="131320"/>
                    </a:cubicBezTo>
                    <a:cubicBezTo>
                      <a:pt x="29180" y="131320"/>
                      <a:pt x="0" y="101924"/>
                      <a:pt x="0" y="65660"/>
                    </a:cubicBezTo>
                    <a:cubicBezTo>
                      <a:pt x="0" y="29398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9" name="Shape 1809">
                <a:extLst>
                  <a:ext uri="{FF2B5EF4-FFF2-40B4-BE49-F238E27FC236}">
                    <a16:creationId xmlns:a16="http://schemas.microsoft.com/office/drawing/2014/main" id="{88AFC0D7-8A9D-4C77-BE71-274E25DD3E36}"/>
                  </a:ext>
                </a:extLst>
              </p:cNvPr>
              <p:cNvSpPr/>
              <p:nvPr/>
            </p:nvSpPr>
            <p:spPr>
              <a:xfrm>
                <a:off x="2010395" y="2853268"/>
                <a:ext cx="130349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0">
                    <a:moveTo>
                      <a:pt x="65174" y="0"/>
                    </a:moveTo>
                    <a:cubicBezTo>
                      <a:pt x="101170" y="0"/>
                      <a:pt x="130349" y="29398"/>
                      <a:pt x="130349" y="65660"/>
                    </a:cubicBezTo>
                    <a:cubicBezTo>
                      <a:pt x="130349" y="101924"/>
                      <a:pt x="101170" y="131320"/>
                      <a:pt x="65174" y="131320"/>
                    </a:cubicBezTo>
                    <a:cubicBezTo>
                      <a:pt x="29180" y="131320"/>
                      <a:pt x="0" y="101924"/>
                      <a:pt x="0" y="65660"/>
                    </a:cubicBezTo>
                    <a:cubicBezTo>
                      <a:pt x="0" y="29398"/>
                      <a:pt x="29180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0" name="Shape 1810">
                <a:extLst>
                  <a:ext uri="{FF2B5EF4-FFF2-40B4-BE49-F238E27FC236}">
                    <a16:creationId xmlns:a16="http://schemas.microsoft.com/office/drawing/2014/main" id="{76C7B606-734A-43C7-917C-F1A0D1C6793A}"/>
                  </a:ext>
                </a:extLst>
              </p:cNvPr>
              <p:cNvSpPr/>
              <p:nvPr/>
            </p:nvSpPr>
            <p:spPr>
              <a:xfrm>
                <a:off x="3321568" y="2853268"/>
                <a:ext cx="130350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0">
                    <a:moveTo>
                      <a:pt x="65175" y="0"/>
                    </a:moveTo>
                    <a:cubicBezTo>
                      <a:pt x="101172" y="0"/>
                      <a:pt x="130350" y="29398"/>
                      <a:pt x="130350" y="65660"/>
                    </a:cubicBezTo>
                    <a:cubicBezTo>
                      <a:pt x="130350" y="101924"/>
                      <a:pt x="101172" y="131320"/>
                      <a:pt x="65175" y="131320"/>
                    </a:cubicBezTo>
                    <a:cubicBezTo>
                      <a:pt x="29181" y="131320"/>
                      <a:pt x="0" y="101924"/>
                      <a:pt x="0" y="65660"/>
                    </a:cubicBezTo>
                    <a:cubicBezTo>
                      <a:pt x="0" y="29398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1" name="Shape 1811">
                <a:extLst>
                  <a:ext uri="{FF2B5EF4-FFF2-40B4-BE49-F238E27FC236}">
                    <a16:creationId xmlns:a16="http://schemas.microsoft.com/office/drawing/2014/main" id="{9565489C-8ABE-447D-98BC-916E838EC611}"/>
                  </a:ext>
                </a:extLst>
              </p:cNvPr>
              <p:cNvSpPr/>
              <p:nvPr/>
            </p:nvSpPr>
            <p:spPr>
              <a:xfrm>
                <a:off x="4632744" y="2853268"/>
                <a:ext cx="130350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0">
                    <a:moveTo>
                      <a:pt x="65175" y="0"/>
                    </a:moveTo>
                    <a:cubicBezTo>
                      <a:pt x="101169" y="0"/>
                      <a:pt x="130350" y="29398"/>
                      <a:pt x="130350" y="65660"/>
                    </a:cubicBezTo>
                    <a:cubicBezTo>
                      <a:pt x="130350" y="101924"/>
                      <a:pt x="101169" y="131320"/>
                      <a:pt x="65175" y="131320"/>
                    </a:cubicBezTo>
                    <a:cubicBezTo>
                      <a:pt x="29178" y="131320"/>
                      <a:pt x="0" y="101924"/>
                      <a:pt x="0" y="65660"/>
                    </a:cubicBezTo>
                    <a:cubicBezTo>
                      <a:pt x="0" y="29398"/>
                      <a:pt x="29178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2" name="Shape 1812">
                <a:extLst>
                  <a:ext uri="{FF2B5EF4-FFF2-40B4-BE49-F238E27FC236}">
                    <a16:creationId xmlns:a16="http://schemas.microsoft.com/office/drawing/2014/main" id="{179D6D65-EAF1-4CA0-955B-691F60F3E035}"/>
                  </a:ext>
                </a:extLst>
              </p:cNvPr>
              <p:cNvSpPr/>
              <p:nvPr/>
            </p:nvSpPr>
            <p:spPr>
              <a:xfrm>
                <a:off x="502550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70" y="0"/>
                      <a:pt x="130350" y="29397"/>
                      <a:pt x="130350" y="65660"/>
                    </a:cubicBezTo>
                    <a:cubicBezTo>
                      <a:pt x="130350" y="101924"/>
                      <a:pt x="101170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3" name="Shape 1813">
                <a:extLst>
                  <a:ext uri="{FF2B5EF4-FFF2-40B4-BE49-F238E27FC236}">
                    <a16:creationId xmlns:a16="http://schemas.microsoft.com/office/drawing/2014/main" id="{01FC0DA1-9F7C-4DB0-AE04-6B4B2B740D7A}"/>
                  </a:ext>
                </a:extLst>
              </p:cNvPr>
              <p:cNvSpPr/>
              <p:nvPr/>
            </p:nvSpPr>
            <p:spPr>
              <a:xfrm>
                <a:off x="1813725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5" y="131321"/>
                    </a:cubicBezTo>
                    <a:cubicBezTo>
                      <a:pt x="29179" y="131321"/>
                      <a:pt x="0" y="101924"/>
                      <a:pt x="0" y="65660"/>
                    </a:cubicBezTo>
                    <a:cubicBezTo>
                      <a:pt x="0" y="29397"/>
                      <a:pt x="29179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4" name="Shape 1814">
                <a:extLst>
                  <a:ext uri="{FF2B5EF4-FFF2-40B4-BE49-F238E27FC236}">
                    <a16:creationId xmlns:a16="http://schemas.microsoft.com/office/drawing/2014/main" id="{5E88664C-5E55-4D9A-92C8-C7DC54770AD4}"/>
                  </a:ext>
                </a:extLst>
              </p:cNvPr>
              <p:cNvSpPr/>
              <p:nvPr/>
            </p:nvSpPr>
            <p:spPr>
              <a:xfrm>
                <a:off x="3124901" y="1532327"/>
                <a:ext cx="130349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1">
                    <a:moveTo>
                      <a:pt x="65174" y="0"/>
                    </a:moveTo>
                    <a:cubicBezTo>
                      <a:pt x="101170" y="0"/>
                      <a:pt x="130349" y="29397"/>
                      <a:pt x="130349" y="65660"/>
                    </a:cubicBezTo>
                    <a:cubicBezTo>
                      <a:pt x="130349" y="101924"/>
                      <a:pt x="101170" y="131321"/>
                      <a:pt x="65174" y="131321"/>
                    </a:cubicBezTo>
                    <a:cubicBezTo>
                      <a:pt x="29178" y="131321"/>
                      <a:pt x="0" y="101924"/>
                      <a:pt x="0" y="65660"/>
                    </a:cubicBezTo>
                    <a:cubicBezTo>
                      <a:pt x="0" y="29397"/>
                      <a:pt x="29178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5" name="Shape 1815">
                <a:extLst>
                  <a:ext uri="{FF2B5EF4-FFF2-40B4-BE49-F238E27FC236}">
                    <a16:creationId xmlns:a16="http://schemas.microsoft.com/office/drawing/2014/main" id="{394EC11C-376A-4880-A3EC-2C6D4494641E}"/>
                  </a:ext>
                </a:extLst>
              </p:cNvPr>
              <p:cNvSpPr/>
              <p:nvPr/>
            </p:nvSpPr>
            <p:spPr>
              <a:xfrm>
                <a:off x="4436074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7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7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7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6" name="Shape 1816">
                <a:extLst>
                  <a:ext uri="{FF2B5EF4-FFF2-40B4-BE49-F238E27FC236}">
                    <a16:creationId xmlns:a16="http://schemas.microsoft.com/office/drawing/2014/main" id="{6765B18E-8C07-41A8-B58A-350112BC5CD0}"/>
                  </a:ext>
                </a:extLst>
              </p:cNvPr>
              <p:cNvSpPr/>
              <p:nvPr/>
            </p:nvSpPr>
            <p:spPr>
              <a:xfrm>
                <a:off x="895887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7" name="Shape 1817">
                <a:extLst>
                  <a:ext uri="{FF2B5EF4-FFF2-40B4-BE49-F238E27FC236}">
                    <a16:creationId xmlns:a16="http://schemas.microsoft.com/office/drawing/2014/main" id="{0883A663-7E96-41A5-BE1D-02CC8E8F3D4B}"/>
                  </a:ext>
                </a:extLst>
              </p:cNvPr>
              <p:cNvSpPr/>
              <p:nvPr/>
            </p:nvSpPr>
            <p:spPr>
              <a:xfrm>
                <a:off x="2207061" y="1532327"/>
                <a:ext cx="130352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2" h="131321">
                    <a:moveTo>
                      <a:pt x="65176" y="0"/>
                    </a:moveTo>
                    <a:cubicBezTo>
                      <a:pt x="101172" y="0"/>
                      <a:pt x="130352" y="29397"/>
                      <a:pt x="130352" y="65660"/>
                    </a:cubicBezTo>
                    <a:cubicBezTo>
                      <a:pt x="130352" y="101924"/>
                      <a:pt x="101172" y="131321"/>
                      <a:pt x="65176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8" name="Shape 1818">
                <a:extLst>
                  <a:ext uri="{FF2B5EF4-FFF2-40B4-BE49-F238E27FC236}">
                    <a16:creationId xmlns:a16="http://schemas.microsoft.com/office/drawing/2014/main" id="{7C1C7478-3B1A-49A7-8F99-BD63CED75D87}"/>
                  </a:ext>
                </a:extLst>
              </p:cNvPr>
              <p:cNvSpPr/>
              <p:nvPr/>
            </p:nvSpPr>
            <p:spPr>
              <a:xfrm>
                <a:off x="3518237" y="1532327"/>
                <a:ext cx="130351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1" h="131321">
                    <a:moveTo>
                      <a:pt x="65175" y="0"/>
                    </a:moveTo>
                    <a:cubicBezTo>
                      <a:pt x="101171" y="0"/>
                      <a:pt x="130351" y="29397"/>
                      <a:pt x="130351" y="65660"/>
                    </a:cubicBezTo>
                    <a:cubicBezTo>
                      <a:pt x="130351" y="101924"/>
                      <a:pt x="101171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9" name="Shape 1819">
                <a:extLst>
                  <a:ext uri="{FF2B5EF4-FFF2-40B4-BE49-F238E27FC236}">
                    <a16:creationId xmlns:a16="http://schemas.microsoft.com/office/drawing/2014/main" id="{24BF6EEB-0D7E-44E0-A8B8-293F6D1475A6}"/>
                  </a:ext>
                </a:extLst>
              </p:cNvPr>
              <p:cNvSpPr/>
              <p:nvPr/>
            </p:nvSpPr>
            <p:spPr>
              <a:xfrm>
                <a:off x="4829411" y="1532327"/>
                <a:ext cx="130349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1">
                    <a:moveTo>
                      <a:pt x="65175" y="0"/>
                    </a:moveTo>
                    <a:cubicBezTo>
                      <a:pt x="101171" y="0"/>
                      <a:pt x="130349" y="29397"/>
                      <a:pt x="130349" y="65660"/>
                    </a:cubicBezTo>
                    <a:cubicBezTo>
                      <a:pt x="130349" y="101924"/>
                      <a:pt x="101171" y="131321"/>
                      <a:pt x="65175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0" name="Shape 1821">
                <a:extLst>
                  <a:ext uri="{FF2B5EF4-FFF2-40B4-BE49-F238E27FC236}">
                    <a16:creationId xmlns:a16="http://schemas.microsoft.com/office/drawing/2014/main" id="{6764E4F6-3BF4-4320-A7F7-033A3171D589}"/>
                  </a:ext>
                </a:extLst>
              </p:cNvPr>
              <p:cNvSpPr/>
              <p:nvPr/>
            </p:nvSpPr>
            <p:spPr>
              <a:xfrm>
                <a:off x="2010395" y="211386"/>
                <a:ext cx="130349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2">
                    <a:moveTo>
                      <a:pt x="65174" y="0"/>
                    </a:moveTo>
                    <a:cubicBezTo>
                      <a:pt x="101170" y="0"/>
                      <a:pt x="130349" y="29398"/>
                      <a:pt x="130349" y="65660"/>
                    </a:cubicBezTo>
                    <a:cubicBezTo>
                      <a:pt x="130349" y="101925"/>
                      <a:pt x="101170" y="131322"/>
                      <a:pt x="65174" y="131322"/>
                    </a:cubicBezTo>
                    <a:cubicBezTo>
                      <a:pt x="29180" y="131322"/>
                      <a:pt x="0" y="101925"/>
                      <a:pt x="0" y="65660"/>
                    </a:cubicBezTo>
                    <a:cubicBezTo>
                      <a:pt x="0" y="29398"/>
                      <a:pt x="29180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1" name="Shape 1822">
                <a:extLst>
                  <a:ext uri="{FF2B5EF4-FFF2-40B4-BE49-F238E27FC236}">
                    <a16:creationId xmlns:a16="http://schemas.microsoft.com/office/drawing/2014/main" id="{97337F49-7CE3-4E94-9A25-28D352B5E2FC}"/>
                  </a:ext>
                </a:extLst>
              </p:cNvPr>
              <p:cNvSpPr/>
              <p:nvPr/>
            </p:nvSpPr>
            <p:spPr>
              <a:xfrm>
                <a:off x="3321568" y="211386"/>
                <a:ext cx="130350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2">
                    <a:moveTo>
                      <a:pt x="65175" y="0"/>
                    </a:moveTo>
                    <a:cubicBezTo>
                      <a:pt x="101172" y="0"/>
                      <a:pt x="130350" y="29398"/>
                      <a:pt x="130350" y="65660"/>
                    </a:cubicBezTo>
                    <a:cubicBezTo>
                      <a:pt x="130350" y="101925"/>
                      <a:pt x="101172" y="131322"/>
                      <a:pt x="65175" y="131322"/>
                    </a:cubicBezTo>
                    <a:cubicBezTo>
                      <a:pt x="29181" y="131322"/>
                      <a:pt x="0" y="101925"/>
                      <a:pt x="0" y="65660"/>
                    </a:cubicBezTo>
                    <a:cubicBezTo>
                      <a:pt x="0" y="29398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2" name="Shape 1823">
                <a:extLst>
                  <a:ext uri="{FF2B5EF4-FFF2-40B4-BE49-F238E27FC236}">
                    <a16:creationId xmlns:a16="http://schemas.microsoft.com/office/drawing/2014/main" id="{67C0FB19-D0F4-47B6-A979-C3598E17DC43}"/>
                  </a:ext>
                </a:extLst>
              </p:cNvPr>
              <p:cNvSpPr/>
              <p:nvPr/>
            </p:nvSpPr>
            <p:spPr>
              <a:xfrm>
                <a:off x="4632744" y="211386"/>
                <a:ext cx="130350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2">
                    <a:moveTo>
                      <a:pt x="65175" y="0"/>
                    </a:moveTo>
                    <a:cubicBezTo>
                      <a:pt x="101169" y="0"/>
                      <a:pt x="130350" y="29398"/>
                      <a:pt x="130350" y="65660"/>
                    </a:cubicBezTo>
                    <a:cubicBezTo>
                      <a:pt x="130350" y="101925"/>
                      <a:pt x="101169" y="131322"/>
                      <a:pt x="65175" y="131322"/>
                    </a:cubicBezTo>
                    <a:cubicBezTo>
                      <a:pt x="29178" y="131322"/>
                      <a:pt x="0" y="101925"/>
                      <a:pt x="0" y="65660"/>
                    </a:cubicBezTo>
                    <a:cubicBezTo>
                      <a:pt x="0" y="29398"/>
                      <a:pt x="29178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3" name="Shape 1824">
                <a:extLst>
                  <a:ext uri="{FF2B5EF4-FFF2-40B4-BE49-F238E27FC236}">
                    <a16:creationId xmlns:a16="http://schemas.microsoft.com/office/drawing/2014/main" id="{51821005-BB77-476D-9450-30F92268AF36}"/>
                  </a:ext>
                </a:extLst>
              </p:cNvPr>
              <p:cNvSpPr/>
              <p:nvPr/>
            </p:nvSpPr>
            <p:spPr>
              <a:xfrm>
                <a:off x="604784" y="1846922"/>
                <a:ext cx="136238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7">
                    <a:moveTo>
                      <a:pt x="136238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4" name="Shape 1825">
                <a:extLst>
                  <a:ext uri="{FF2B5EF4-FFF2-40B4-BE49-F238E27FC236}">
                    <a16:creationId xmlns:a16="http://schemas.microsoft.com/office/drawing/2014/main" id="{20FEBAF7-CFD2-49DF-B946-C951DD9BE8B1}"/>
                  </a:ext>
                </a:extLst>
              </p:cNvPr>
              <p:cNvSpPr/>
              <p:nvPr/>
            </p:nvSpPr>
            <p:spPr>
              <a:xfrm>
                <a:off x="539980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4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5" name="Shape 1826">
                <a:extLst>
                  <a:ext uri="{FF2B5EF4-FFF2-40B4-BE49-F238E27FC236}">
                    <a16:creationId xmlns:a16="http://schemas.microsoft.com/office/drawing/2014/main" id="{BB634EF0-BC79-48D2-B680-00C57406354A}"/>
                  </a:ext>
                </a:extLst>
              </p:cNvPr>
              <p:cNvSpPr/>
              <p:nvPr/>
            </p:nvSpPr>
            <p:spPr>
              <a:xfrm>
                <a:off x="1915959" y="1846922"/>
                <a:ext cx="136237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7">
                    <a:moveTo>
                      <a:pt x="136237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6" name="Shape 1827">
                <a:extLst>
                  <a:ext uri="{FF2B5EF4-FFF2-40B4-BE49-F238E27FC236}">
                    <a16:creationId xmlns:a16="http://schemas.microsoft.com/office/drawing/2014/main" id="{A26B7D61-AF9E-4657-BA04-6E1CAC83484F}"/>
                  </a:ext>
                </a:extLst>
              </p:cNvPr>
              <p:cNvSpPr/>
              <p:nvPr/>
            </p:nvSpPr>
            <p:spPr>
              <a:xfrm>
                <a:off x="1851155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5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7" name="Shape 1828">
                <a:extLst>
                  <a:ext uri="{FF2B5EF4-FFF2-40B4-BE49-F238E27FC236}">
                    <a16:creationId xmlns:a16="http://schemas.microsoft.com/office/drawing/2014/main" id="{E24EFA92-A5D4-45F6-9A11-34ACA29FA405}"/>
                  </a:ext>
                </a:extLst>
              </p:cNvPr>
              <p:cNvSpPr/>
              <p:nvPr/>
            </p:nvSpPr>
            <p:spPr>
              <a:xfrm>
                <a:off x="3227133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136239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8" name="Shape 1829">
                <a:extLst>
                  <a:ext uri="{FF2B5EF4-FFF2-40B4-BE49-F238E27FC236}">
                    <a16:creationId xmlns:a16="http://schemas.microsoft.com/office/drawing/2014/main" id="{CF8219AE-EAAA-4385-B1DF-FF9BDCD14E07}"/>
                  </a:ext>
                </a:extLst>
              </p:cNvPr>
              <p:cNvSpPr/>
              <p:nvPr/>
            </p:nvSpPr>
            <p:spPr>
              <a:xfrm>
                <a:off x="3162329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5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9" name="Shape 1830">
                <a:extLst>
                  <a:ext uri="{FF2B5EF4-FFF2-40B4-BE49-F238E27FC236}">
                    <a16:creationId xmlns:a16="http://schemas.microsoft.com/office/drawing/2014/main" id="{2593E52D-6712-4D0A-B824-3D6E805D5BD6}"/>
                  </a:ext>
                </a:extLst>
              </p:cNvPr>
              <p:cNvSpPr/>
              <p:nvPr/>
            </p:nvSpPr>
            <p:spPr>
              <a:xfrm>
                <a:off x="4538310" y="1846922"/>
                <a:ext cx="136234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4" h="915027">
                    <a:moveTo>
                      <a:pt x="136234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0" name="Shape 1831">
                <a:extLst>
                  <a:ext uri="{FF2B5EF4-FFF2-40B4-BE49-F238E27FC236}">
                    <a16:creationId xmlns:a16="http://schemas.microsoft.com/office/drawing/2014/main" id="{55F48231-50BB-4420-9057-9296404AF559}"/>
                  </a:ext>
                </a:extLst>
              </p:cNvPr>
              <p:cNvSpPr/>
              <p:nvPr/>
            </p:nvSpPr>
            <p:spPr>
              <a:xfrm>
                <a:off x="4473505" y="1754969"/>
                <a:ext cx="146038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8" h="158157">
                    <a:moveTo>
                      <a:pt x="51112" y="0"/>
                    </a:moveTo>
                    <a:lnTo>
                      <a:pt x="146038" y="136091"/>
                    </a:lnTo>
                    <a:lnTo>
                      <a:pt x="64805" y="91953"/>
                    </a:lnTo>
                    <a:lnTo>
                      <a:pt x="0" y="158157"/>
                    </a:lnTo>
                    <a:lnTo>
                      <a:pt x="5111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1" name="Shape 1832">
                <a:extLst>
                  <a:ext uri="{FF2B5EF4-FFF2-40B4-BE49-F238E27FC236}">
                    <a16:creationId xmlns:a16="http://schemas.microsoft.com/office/drawing/2014/main" id="{139EFEE8-FF34-4C50-B5D2-B09DD8B5921F}"/>
                  </a:ext>
                </a:extLst>
              </p:cNvPr>
              <p:cNvSpPr/>
              <p:nvPr/>
            </p:nvSpPr>
            <p:spPr>
              <a:xfrm>
                <a:off x="787766" y="1846922"/>
                <a:ext cx="136237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7">
                    <a:moveTo>
                      <a:pt x="0" y="915027"/>
                    </a:moveTo>
                    <a:lnTo>
                      <a:pt x="136237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2" name="Shape 1833">
                <a:extLst>
                  <a:ext uri="{FF2B5EF4-FFF2-40B4-BE49-F238E27FC236}">
                    <a16:creationId xmlns:a16="http://schemas.microsoft.com/office/drawing/2014/main" id="{18B9FCE6-C34E-46AC-B669-4F11157A9B5C}"/>
                  </a:ext>
                </a:extLst>
              </p:cNvPr>
              <p:cNvSpPr/>
              <p:nvPr/>
            </p:nvSpPr>
            <p:spPr>
              <a:xfrm>
                <a:off x="842771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1" y="0"/>
                    </a:moveTo>
                    <a:lnTo>
                      <a:pt x="146036" y="158157"/>
                    </a:lnTo>
                    <a:lnTo>
                      <a:pt x="81232" y="91953"/>
                    </a:lnTo>
                    <a:lnTo>
                      <a:pt x="0" y="136091"/>
                    </a:lnTo>
                    <a:lnTo>
                      <a:pt x="94921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3" name="Shape 1834">
                <a:extLst>
                  <a:ext uri="{FF2B5EF4-FFF2-40B4-BE49-F238E27FC236}">
                    <a16:creationId xmlns:a16="http://schemas.microsoft.com/office/drawing/2014/main" id="{1F485822-AD37-4003-A2EC-E8AD93756E67}"/>
                  </a:ext>
                </a:extLst>
              </p:cNvPr>
              <p:cNvSpPr/>
              <p:nvPr/>
            </p:nvSpPr>
            <p:spPr>
              <a:xfrm>
                <a:off x="2098941" y="1846922"/>
                <a:ext cx="136236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6" h="915027">
                    <a:moveTo>
                      <a:pt x="0" y="915027"/>
                    </a:moveTo>
                    <a:lnTo>
                      <a:pt x="136236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4" name="Shape 1835">
                <a:extLst>
                  <a:ext uri="{FF2B5EF4-FFF2-40B4-BE49-F238E27FC236}">
                    <a16:creationId xmlns:a16="http://schemas.microsoft.com/office/drawing/2014/main" id="{8D5E13CB-E6D6-4A17-AC6A-1DA4A0A9258E}"/>
                  </a:ext>
                </a:extLst>
              </p:cNvPr>
              <p:cNvSpPr/>
              <p:nvPr/>
            </p:nvSpPr>
            <p:spPr>
              <a:xfrm>
                <a:off x="2153946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2" y="0"/>
                    </a:moveTo>
                    <a:lnTo>
                      <a:pt x="146036" y="158157"/>
                    </a:lnTo>
                    <a:lnTo>
                      <a:pt x="81232" y="91953"/>
                    </a:lnTo>
                    <a:lnTo>
                      <a:pt x="0" y="136091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5" name="Shape 1836">
                <a:extLst>
                  <a:ext uri="{FF2B5EF4-FFF2-40B4-BE49-F238E27FC236}">
                    <a16:creationId xmlns:a16="http://schemas.microsoft.com/office/drawing/2014/main" id="{E763A75B-E2CB-446C-8FE6-6B30B665AD27}"/>
                  </a:ext>
                </a:extLst>
              </p:cNvPr>
              <p:cNvSpPr/>
              <p:nvPr/>
            </p:nvSpPr>
            <p:spPr>
              <a:xfrm>
                <a:off x="3410114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0" y="915027"/>
                    </a:moveTo>
                    <a:lnTo>
                      <a:pt x="136239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6" name="Shape 1837">
                <a:extLst>
                  <a:ext uri="{FF2B5EF4-FFF2-40B4-BE49-F238E27FC236}">
                    <a16:creationId xmlns:a16="http://schemas.microsoft.com/office/drawing/2014/main" id="{AFE3EBD4-3D0D-44D2-BE9B-DDB2E5D1A2C2}"/>
                  </a:ext>
                </a:extLst>
              </p:cNvPr>
              <p:cNvSpPr/>
              <p:nvPr/>
            </p:nvSpPr>
            <p:spPr>
              <a:xfrm>
                <a:off x="3465120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94923" y="0"/>
                    </a:moveTo>
                    <a:lnTo>
                      <a:pt x="146037" y="158157"/>
                    </a:lnTo>
                    <a:lnTo>
                      <a:pt x="81233" y="91953"/>
                    </a:lnTo>
                    <a:lnTo>
                      <a:pt x="0" y="136091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7" name="Shape 1838">
                <a:extLst>
                  <a:ext uri="{FF2B5EF4-FFF2-40B4-BE49-F238E27FC236}">
                    <a16:creationId xmlns:a16="http://schemas.microsoft.com/office/drawing/2014/main" id="{E121DCB5-CAC7-42E2-A7FE-683FD7E77430}"/>
                  </a:ext>
                </a:extLst>
              </p:cNvPr>
              <p:cNvSpPr/>
              <p:nvPr/>
            </p:nvSpPr>
            <p:spPr>
              <a:xfrm>
                <a:off x="4721290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0" y="915027"/>
                    </a:moveTo>
                    <a:lnTo>
                      <a:pt x="136239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8" name="Shape 1839">
                <a:extLst>
                  <a:ext uri="{FF2B5EF4-FFF2-40B4-BE49-F238E27FC236}">
                    <a16:creationId xmlns:a16="http://schemas.microsoft.com/office/drawing/2014/main" id="{C640B801-88F9-47B5-B333-DEC4A18F3661}"/>
                  </a:ext>
                </a:extLst>
              </p:cNvPr>
              <p:cNvSpPr/>
              <p:nvPr/>
            </p:nvSpPr>
            <p:spPr>
              <a:xfrm>
                <a:off x="4776296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3" y="0"/>
                    </a:moveTo>
                    <a:lnTo>
                      <a:pt x="146036" y="158157"/>
                    </a:lnTo>
                    <a:lnTo>
                      <a:pt x="81233" y="91953"/>
                    </a:lnTo>
                    <a:lnTo>
                      <a:pt x="0" y="136091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9" name="Shape 1840">
                <a:extLst>
                  <a:ext uri="{FF2B5EF4-FFF2-40B4-BE49-F238E27FC236}">
                    <a16:creationId xmlns:a16="http://schemas.microsoft.com/office/drawing/2014/main" id="{E52F9BE1-305A-4E90-BC27-71F6D615EFAB}"/>
                  </a:ext>
                </a:extLst>
              </p:cNvPr>
              <p:cNvSpPr/>
              <p:nvPr/>
            </p:nvSpPr>
            <p:spPr>
              <a:xfrm>
                <a:off x="678983" y="1267753"/>
                <a:ext cx="1023489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51">
                    <a:moveTo>
                      <a:pt x="0" y="218151"/>
                    </a:moveTo>
                    <a:cubicBezTo>
                      <a:pt x="216536" y="0"/>
                      <a:pt x="872124" y="0"/>
                      <a:pt x="1023489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0" name="Shape 1841">
                <a:extLst>
                  <a:ext uri="{FF2B5EF4-FFF2-40B4-BE49-F238E27FC236}">
                    <a16:creationId xmlns:a16="http://schemas.microsoft.com/office/drawing/2014/main" id="{B896DB85-28D5-466F-8B53-C27284E72B51}"/>
                  </a:ext>
                </a:extLst>
              </p:cNvPr>
              <p:cNvSpPr/>
              <p:nvPr/>
            </p:nvSpPr>
            <p:spPr>
              <a:xfrm>
                <a:off x="1611236" y="1328333"/>
                <a:ext cx="156406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69">
                    <a:moveTo>
                      <a:pt x="104270" y="0"/>
                    </a:moveTo>
                    <a:lnTo>
                      <a:pt x="156406" y="157569"/>
                    </a:lnTo>
                    <a:lnTo>
                      <a:pt x="0" y="105047"/>
                    </a:lnTo>
                    <a:lnTo>
                      <a:pt x="91237" y="91915"/>
                    </a:lnTo>
                    <a:lnTo>
                      <a:pt x="10427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1" name="Shape 1842">
                <a:extLst>
                  <a:ext uri="{FF2B5EF4-FFF2-40B4-BE49-F238E27FC236}">
                    <a16:creationId xmlns:a16="http://schemas.microsoft.com/office/drawing/2014/main" id="{80FAAFD0-AF4C-447A-9093-63E516A357B4}"/>
                  </a:ext>
                </a:extLst>
              </p:cNvPr>
              <p:cNvSpPr/>
              <p:nvPr/>
            </p:nvSpPr>
            <p:spPr>
              <a:xfrm>
                <a:off x="1990159" y="1267753"/>
                <a:ext cx="1023490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90" h="218151">
                    <a:moveTo>
                      <a:pt x="0" y="218151"/>
                    </a:moveTo>
                    <a:cubicBezTo>
                      <a:pt x="216534" y="0"/>
                      <a:pt x="872124" y="0"/>
                      <a:pt x="1023490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2" name="Shape 1843">
                <a:extLst>
                  <a:ext uri="{FF2B5EF4-FFF2-40B4-BE49-F238E27FC236}">
                    <a16:creationId xmlns:a16="http://schemas.microsoft.com/office/drawing/2014/main" id="{0DED03B8-22B4-4C26-9723-E5A99D746C02}"/>
                  </a:ext>
                </a:extLst>
              </p:cNvPr>
              <p:cNvSpPr/>
              <p:nvPr/>
            </p:nvSpPr>
            <p:spPr>
              <a:xfrm>
                <a:off x="2922412" y="1328333"/>
                <a:ext cx="156406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69">
                    <a:moveTo>
                      <a:pt x="104270" y="0"/>
                    </a:moveTo>
                    <a:lnTo>
                      <a:pt x="156406" y="157569"/>
                    </a:lnTo>
                    <a:lnTo>
                      <a:pt x="0" y="105047"/>
                    </a:lnTo>
                    <a:lnTo>
                      <a:pt x="91237" y="91915"/>
                    </a:lnTo>
                    <a:lnTo>
                      <a:pt x="10427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3" name="Shape 1844">
                <a:extLst>
                  <a:ext uri="{FF2B5EF4-FFF2-40B4-BE49-F238E27FC236}">
                    <a16:creationId xmlns:a16="http://schemas.microsoft.com/office/drawing/2014/main" id="{1A8A78E5-10A1-4669-A69F-B452F622DD8C}"/>
                  </a:ext>
                </a:extLst>
              </p:cNvPr>
              <p:cNvSpPr/>
              <p:nvPr/>
            </p:nvSpPr>
            <p:spPr>
              <a:xfrm>
                <a:off x="3301333" y="1267753"/>
                <a:ext cx="1023488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88" h="218151">
                    <a:moveTo>
                      <a:pt x="0" y="218151"/>
                    </a:moveTo>
                    <a:cubicBezTo>
                      <a:pt x="216535" y="0"/>
                      <a:pt x="872124" y="0"/>
                      <a:pt x="1023488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4" name="Shape 1845">
                <a:extLst>
                  <a:ext uri="{FF2B5EF4-FFF2-40B4-BE49-F238E27FC236}">
                    <a16:creationId xmlns:a16="http://schemas.microsoft.com/office/drawing/2014/main" id="{E7F14A76-C574-4BC9-B773-0C15D69DD2AD}"/>
                  </a:ext>
                </a:extLst>
              </p:cNvPr>
              <p:cNvSpPr/>
              <p:nvPr/>
            </p:nvSpPr>
            <p:spPr>
              <a:xfrm>
                <a:off x="4233587" y="1328333"/>
                <a:ext cx="156404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4" h="157569">
                    <a:moveTo>
                      <a:pt x="104269" y="0"/>
                    </a:moveTo>
                    <a:lnTo>
                      <a:pt x="156404" y="157569"/>
                    </a:lnTo>
                    <a:lnTo>
                      <a:pt x="0" y="105047"/>
                    </a:lnTo>
                    <a:lnTo>
                      <a:pt x="91236" y="91915"/>
                    </a:lnTo>
                    <a:lnTo>
                      <a:pt x="10426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5" name="Shape 1846">
                <a:extLst>
                  <a:ext uri="{FF2B5EF4-FFF2-40B4-BE49-F238E27FC236}">
                    <a16:creationId xmlns:a16="http://schemas.microsoft.com/office/drawing/2014/main" id="{C8007A77-B713-4A20-8DA9-C5B47B2C2EBE}"/>
                  </a:ext>
                </a:extLst>
              </p:cNvPr>
              <p:cNvSpPr/>
              <p:nvPr/>
            </p:nvSpPr>
            <p:spPr>
              <a:xfrm>
                <a:off x="1137490" y="1710073"/>
                <a:ext cx="1023489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49">
                    <a:moveTo>
                      <a:pt x="1023489" y="0"/>
                    </a:moveTo>
                    <a:cubicBezTo>
                      <a:pt x="806954" y="218149"/>
                      <a:pt x="151365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6" name="Shape 1847">
                <a:extLst>
                  <a:ext uri="{FF2B5EF4-FFF2-40B4-BE49-F238E27FC236}">
                    <a16:creationId xmlns:a16="http://schemas.microsoft.com/office/drawing/2014/main" id="{51CB162E-51DB-4B19-859C-6AE898401DCA}"/>
                  </a:ext>
                </a:extLst>
              </p:cNvPr>
              <p:cNvSpPr/>
              <p:nvPr/>
            </p:nvSpPr>
            <p:spPr>
              <a:xfrm>
                <a:off x="1072321" y="1710072"/>
                <a:ext cx="156406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70">
                    <a:moveTo>
                      <a:pt x="0" y="0"/>
                    </a:moveTo>
                    <a:lnTo>
                      <a:pt x="156406" y="52524"/>
                    </a:lnTo>
                    <a:lnTo>
                      <a:pt x="65169" y="65655"/>
                    </a:lnTo>
                    <a:lnTo>
                      <a:pt x="52136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7" name="Shape 1848">
                <a:extLst>
                  <a:ext uri="{FF2B5EF4-FFF2-40B4-BE49-F238E27FC236}">
                    <a16:creationId xmlns:a16="http://schemas.microsoft.com/office/drawing/2014/main" id="{E988E40A-EEFD-4CD8-9BC1-F9F07ABEE715}"/>
                  </a:ext>
                </a:extLst>
              </p:cNvPr>
              <p:cNvSpPr/>
              <p:nvPr/>
            </p:nvSpPr>
            <p:spPr>
              <a:xfrm>
                <a:off x="2448664" y="1710073"/>
                <a:ext cx="1023489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49">
                    <a:moveTo>
                      <a:pt x="1023489" y="0"/>
                    </a:moveTo>
                    <a:cubicBezTo>
                      <a:pt x="806954" y="218149"/>
                      <a:pt x="151367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8" name="Shape 1849">
                <a:extLst>
                  <a:ext uri="{FF2B5EF4-FFF2-40B4-BE49-F238E27FC236}">
                    <a16:creationId xmlns:a16="http://schemas.microsoft.com/office/drawing/2014/main" id="{536FD182-99E3-4DCC-9BE7-8935860F6C98}"/>
                  </a:ext>
                </a:extLst>
              </p:cNvPr>
              <p:cNvSpPr/>
              <p:nvPr/>
            </p:nvSpPr>
            <p:spPr>
              <a:xfrm>
                <a:off x="2383494" y="1710072"/>
                <a:ext cx="156406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70">
                    <a:moveTo>
                      <a:pt x="0" y="0"/>
                    </a:moveTo>
                    <a:lnTo>
                      <a:pt x="156406" y="52524"/>
                    </a:lnTo>
                    <a:lnTo>
                      <a:pt x="65169" y="65655"/>
                    </a:lnTo>
                    <a:lnTo>
                      <a:pt x="52136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9" name="Shape 1850">
                <a:extLst>
                  <a:ext uri="{FF2B5EF4-FFF2-40B4-BE49-F238E27FC236}">
                    <a16:creationId xmlns:a16="http://schemas.microsoft.com/office/drawing/2014/main" id="{497E2733-4524-45AF-B02C-D6CD14D788BD}"/>
                  </a:ext>
                </a:extLst>
              </p:cNvPr>
              <p:cNvSpPr/>
              <p:nvPr/>
            </p:nvSpPr>
            <p:spPr>
              <a:xfrm>
                <a:off x="3759838" y="1710073"/>
                <a:ext cx="1023488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8" h="218149">
                    <a:moveTo>
                      <a:pt x="1023488" y="0"/>
                    </a:moveTo>
                    <a:cubicBezTo>
                      <a:pt x="806956" y="218149"/>
                      <a:pt x="151366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0" name="Shape 1851">
                <a:extLst>
                  <a:ext uri="{FF2B5EF4-FFF2-40B4-BE49-F238E27FC236}">
                    <a16:creationId xmlns:a16="http://schemas.microsoft.com/office/drawing/2014/main" id="{2C44275B-A1AA-469F-89D7-B1305F4292CF}"/>
                  </a:ext>
                </a:extLst>
              </p:cNvPr>
              <p:cNvSpPr/>
              <p:nvPr/>
            </p:nvSpPr>
            <p:spPr>
              <a:xfrm>
                <a:off x="3694670" y="1710072"/>
                <a:ext cx="156404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4" h="157570">
                    <a:moveTo>
                      <a:pt x="0" y="0"/>
                    </a:moveTo>
                    <a:lnTo>
                      <a:pt x="156404" y="52524"/>
                    </a:lnTo>
                    <a:lnTo>
                      <a:pt x="65169" y="65655"/>
                    </a:lnTo>
                    <a:lnTo>
                      <a:pt x="52135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1" name="Shape 1852">
                <a:extLst>
                  <a:ext uri="{FF2B5EF4-FFF2-40B4-BE49-F238E27FC236}">
                    <a16:creationId xmlns:a16="http://schemas.microsoft.com/office/drawing/2014/main" id="{9084D7D3-659B-4C2D-A8A0-670696E75608}"/>
                  </a:ext>
                </a:extLst>
              </p:cNvPr>
              <p:cNvSpPr/>
              <p:nvPr/>
            </p:nvSpPr>
            <p:spPr>
              <a:xfrm>
                <a:off x="591097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2" name="Shape 1853">
                <a:extLst>
                  <a:ext uri="{FF2B5EF4-FFF2-40B4-BE49-F238E27FC236}">
                    <a16:creationId xmlns:a16="http://schemas.microsoft.com/office/drawing/2014/main" id="{FF5C745A-3C9B-4757-B69B-D8D678F62F64}"/>
                  </a:ext>
                </a:extLst>
              </p:cNvPr>
              <p:cNvSpPr/>
              <p:nvPr/>
            </p:nvSpPr>
            <p:spPr>
              <a:xfrm>
                <a:off x="646103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2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3" name="Shape 1854">
                <a:extLst>
                  <a:ext uri="{FF2B5EF4-FFF2-40B4-BE49-F238E27FC236}">
                    <a16:creationId xmlns:a16="http://schemas.microsoft.com/office/drawing/2014/main" id="{969F1045-BBAB-4506-A4FF-6EB951A2183C}"/>
                  </a:ext>
                </a:extLst>
              </p:cNvPr>
              <p:cNvSpPr/>
              <p:nvPr/>
            </p:nvSpPr>
            <p:spPr>
              <a:xfrm>
                <a:off x="1902272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4" name="Shape 1855">
                <a:extLst>
                  <a:ext uri="{FF2B5EF4-FFF2-40B4-BE49-F238E27FC236}">
                    <a16:creationId xmlns:a16="http://schemas.microsoft.com/office/drawing/2014/main" id="{322D9AE4-1E7F-4614-8356-0553F8499154}"/>
                  </a:ext>
                </a:extLst>
              </p:cNvPr>
              <p:cNvSpPr/>
              <p:nvPr/>
            </p:nvSpPr>
            <p:spPr>
              <a:xfrm>
                <a:off x="1957278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3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5" name="Shape 1856">
                <a:extLst>
                  <a:ext uri="{FF2B5EF4-FFF2-40B4-BE49-F238E27FC236}">
                    <a16:creationId xmlns:a16="http://schemas.microsoft.com/office/drawing/2014/main" id="{21E02E01-684F-4E81-9B1F-505BA6C7D013}"/>
                  </a:ext>
                </a:extLst>
              </p:cNvPr>
              <p:cNvSpPr/>
              <p:nvPr/>
            </p:nvSpPr>
            <p:spPr>
              <a:xfrm>
                <a:off x="3213447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6" name="Shape 1857">
                <a:extLst>
                  <a:ext uri="{FF2B5EF4-FFF2-40B4-BE49-F238E27FC236}">
                    <a16:creationId xmlns:a16="http://schemas.microsoft.com/office/drawing/2014/main" id="{5CE31DA2-66DD-4922-B222-469EB4F2180C}"/>
                  </a:ext>
                </a:extLst>
              </p:cNvPr>
              <p:cNvSpPr/>
              <p:nvPr/>
            </p:nvSpPr>
            <p:spPr>
              <a:xfrm>
                <a:off x="3268453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94923" y="0"/>
                    </a:moveTo>
                    <a:lnTo>
                      <a:pt x="146036" y="158158"/>
                    </a:lnTo>
                    <a:lnTo>
                      <a:pt x="81232" y="91953"/>
                    </a:lnTo>
                    <a:lnTo>
                      <a:pt x="0" y="136092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7" name="Shape 1858">
                <a:extLst>
                  <a:ext uri="{FF2B5EF4-FFF2-40B4-BE49-F238E27FC236}">
                    <a16:creationId xmlns:a16="http://schemas.microsoft.com/office/drawing/2014/main" id="{77FAB39F-5215-4D17-9A29-D8AA312E63C7}"/>
                  </a:ext>
                </a:extLst>
              </p:cNvPr>
              <p:cNvSpPr/>
              <p:nvPr/>
            </p:nvSpPr>
            <p:spPr>
              <a:xfrm>
                <a:off x="4524624" y="525980"/>
                <a:ext cx="136234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4" h="915028">
                    <a:moveTo>
                      <a:pt x="0" y="915028"/>
                    </a:moveTo>
                    <a:lnTo>
                      <a:pt x="136234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8" name="Shape 1859">
                <a:extLst>
                  <a:ext uri="{FF2B5EF4-FFF2-40B4-BE49-F238E27FC236}">
                    <a16:creationId xmlns:a16="http://schemas.microsoft.com/office/drawing/2014/main" id="{00ABCE01-11AB-4188-BB7A-49254B2B8248}"/>
                  </a:ext>
                </a:extLst>
              </p:cNvPr>
              <p:cNvSpPr/>
              <p:nvPr/>
            </p:nvSpPr>
            <p:spPr>
              <a:xfrm>
                <a:off x="4579627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3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9" name="Shape 1860">
                <a:extLst>
                  <a:ext uri="{FF2B5EF4-FFF2-40B4-BE49-F238E27FC236}">
                    <a16:creationId xmlns:a16="http://schemas.microsoft.com/office/drawing/2014/main" id="{574071A1-5232-4B3D-99FE-80202F5BD87B}"/>
                  </a:ext>
                </a:extLst>
              </p:cNvPr>
              <p:cNvSpPr/>
              <p:nvPr/>
            </p:nvSpPr>
            <p:spPr>
              <a:xfrm>
                <a:off x="801453" y="525980"/>
                <a:ext cx="136236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6" h="915028">
                    <a:moveTo>
                      <a:pt x="136236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0" name="Shape 1861">
                <a:extLst>
                  <a:ext uri="{FF2B5EF4-FFF2-40B4-BE49-F238E27FC236}">
                    <a16:creationId xmlns:a16="http://schemas.microsoft.com/office/drawing/2014/main" id="{89C8CB63-BD34-4261-A936-EE807E4634C7}"/>
                  </a:ext>
                </a:extLst>
              </p:cNvPr>
              <p:cNvSpPr/>
              <p:nvPr/>
            </p:nvSpPr>
            <p:spPr>
              <a:xfrm>
                <a:off x="736649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51114" y="0"/>
                    </a:moveTo>
                    <a:lnTo>
                      <a:pt x="146036" y="136092"/>
                    </a:lnTo>
                    <a:lnTo>
                      <a:pt x="64804" y="91953"/>
                    </a:lnTo>
                    <a:lnTo>
                      <a:pt x="0" y="158158"/>
                    </a:lnTo>
                    <a:lnTo>
                      <a:pt x="51114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1" name="Shape 1862">
                <a:extLst>
                  <a:ext uri="{FF2B5EF4-FFF2-40B4-BE49-F238E27FC236}">
                    <a16:creationId xmlns:a16="http://schemas.microsoft.com/office/drawing/2014/main" id="{406A1317-E34C-4B66-A1AB-CFF43F76B6FD}"/>
                  </a:ext>
                </a:extLst>
              </p:cNvPr>
              <p:cNvSpPr/>
              <p:nvPr/>
            </p:nvSpPr>
            <p:spPr>
              <a:xfrm>
                <a:off x="2112628" y="525980"/>
                <a:ext cx="136237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8">
                    <a:moveTo>
                      <a:pt x="136237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2" name="Shape 1863">
                <a:extLst>
                  <a:ext uri="{FF2B5EF4-FFF2-40B4-BE49-F238E27FC236}">
                    <a16:creationId xmlns:a16="http://schemas.microsoft.com/office/drawing/2014/main" id="{09C1A7FF-904C-4998-AAEF-99E2436DF8EB}"/>
                  </a:ext>
                </a:extLst>
              </p:cNvPr>
              <p:cNvSpPr/>
              <p:nvPr/>
            </p:nvSpPr>
            <p:spPr>
              <a:xfrm>
                <a:off x="2047823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51115" y="0"/>
                    </a:moveTo>
                    <a:lnTo>
                      <a:pt x="146036" y="136092"/>
                    </a:lnTo>
                    <a:lnTo>
                      <a:pt x="64806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3" name="Shape 1864">
                <a:extLst>
                  <a:ext uri="{FF2B5EF4-FFF2-40B4-BE49-F238E27FC236}">
                    <a16:creationId xmlns:a16="http://schemas.microsoft.com/office/drawing/2014/main" id="{AC5D10F4-C37C-4CEE-9645-A280D30E3EF5}"/>
                  </a:ext>
                </a:extLst>
              </p:cNvPr>
              <p:cNvSpPr/>
              <p:nvPr/>
            </p:nvSpPr>
            <p:spPr>
              <a:xfrm>
                <a:off x="3423803" y="525980"/>
                <a:ext cx="136237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8">
                    <a:moveTo>
                      <a:pt x="136237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4" name="Shape 1865">
                <a:extLst>
                  <a:ext uri="{FF2B5EF4-FFF2-40B4-BE49-F238E27FC236}">
                    <a16:creationId xmlns:a16="http://schemas.microsoft.com/office/drawing/2014/main" id="{2F3C0DEC-F5DD-48ED-98DB-AE7F5CA18F14}"/>
                  </a:ext>
                </a:extLst>
              </p:cNvPr>
              <p:cNvSpPr/>
              <p:nvPr/>
            </p:nvSpPr>
            <p:spPr>
              <a:xfrm>
                <a:off x="3358997" y="434027"/>
                <a:ext cx="146038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8" h="158158">
                    <a:moveTo>
                      <a:pt x="51115" y="0"/>
                    </a:moveTo>
                    <a:lnTo>
                      <a:pt x="146038" y="136092"/>
                    </a:lnTo>
                    <a:lnTo>
                      <a:pt x="64805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5" name="Shape 1866">
                <a:extLst>
                  <a:ext uri="{FF2B5EF4-FFF2-40B4-BE49-F238E27FC236}">
                    <a16:creationId xmlns:a16="http://schemas.microsoft.com/office/drawing/2014/main" id="{800684FE-E7C2-492B-8056-D6A8EB906B0D}"/>
                  </a:ext>
                </a:extLst>
              </p:cNvPr>
              <p:cNvSpPr/>
              <p:nvPr/>
            </p:nvSpPr>
            <p:spPr>
              <a:xfrm>
                <a:off x="4734977" y="525980"/>
                <a:ext cx="136239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8">
                    <a:moveTo>
                      <a:pt x="136239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6" name="Shape 1867">
                <a:extLst>
                  <a:ext uri="{FF2B5EF4-FFF2-40B4-BE49-F238E27FC236}">
                    <a16:creationId xmlns:a16="http://schemas.microsoft.com/office/drawing/2014/main" id="{DB440F7E-BA50-45AF-9B24-7A8C3182B18B}"/>
                  </a:ext>
                </a:extLst>
              </p:cNvPr>
              <p:cNvSpPr/>
              <p:nvPr/>
            </p:nvSpPr>
            <p:spPr>
              <a:xfrm>
                <a:off x="4670173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51115" y="0"/>
                    </a:moveTo>
                    <a:lnTo>
                      <a:pt x="146037" y="136092"/>
                    </a:lnTo>
                    <a:lnTo>
                      <a:pt x="64804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7" name="Rectangle 1936">
                <a:extLst>
                  <a:ext uri="{FF2B5EF4-FFF2-40B4-BE49-F238E27FC236}">
                    <a16:creationId xmlns:a16="http://schemas.microsoft.com/office/drawing/2014/main" id="{958CDCC8-EAB7-4591-B61B-FE005A659AE2}"/>
                  </a:ext>
                </a:extLst>
              </p:cNvPr>
              <p:cNvSpPr/>
              <p:nvPr/>
            </p:nvSpPr>
            <p:spPr>
              <a:xfrm>
                <a:off x="93210" y="0"/>
                <a:ext cx="209300" cy="4709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ko-KR" sz="1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8" name="Rectangle 1937">
                <a:extLst>
                  <a:ext uri="{FF2B5EF4-FFF2-40B4-BE49-F238E27FC236}">
                    <a16:creationId xmlns:a16="http://schemas.microsoft.com/office/drawing/2014/main" id="{CB85887A-C268-4167-B98F-D9E6BA2280B1}"/>
                  </a:ext>
                </a:extLst>
              </p:cNvPr>
              <p:cNvSpPr/>
              <p:nvPr/>
            </p:nvSpPr>
            <p:spPr>
              <a:xfrm>
                <a:off x="92417" y="1413066"/>
                <a:ext cx="235699" cy="4698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endParaRPr lang="ko-KR" sz="10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9" name="Rectangle 1938">
                <a:extLst>
                  <a:ext uri="{FF2B5EF4-FFF2-40B4-BE49-F238E27FC236}">
                    <a16:creationId xmlns:a16="http://schemas.microsoft.com/office/drawing/2014/main" id="{E11796A2-6BC2-4CBA-8E60-0639C15B85E1}"/>
                  </a:ext>
                </a:extLst>
              </p:cNvPr>
              <p:cNvSpPr/>
              <p:nvPr/>
            </p:nvSpPr>
            <p:spPr>
              <a:xfrm>
                <a:off x="109031" y="2766324"/>
                <a:ext cx="209300" cy="47152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ko-KR" sz="10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70" name="Shape 1821">
              <a:extLst>
                <a:ext uri="{FF2B5EF4-FFF2-40B4-BE49-F238E27FC236}">
                  <a16:creationId xmlns:a16="http://schemas.microsoft.com/office/drawing/2014/main" id="{DF94C8F3-2C76-0141-AC98-76E4CD23FB92}"/>
                </a:ext>
              </a:extLst>
            </p:cNvPr>
            <p:cNvSpPr/>
            <p:nvPr/>
          </p:nvSpPr>
          <p:spPr>
            <a:xfrm>
              <a:off x="2771800" y="2078306"/>
              <a:ext cx="130338" cy="126558"/>
            </a:xfrm>
            <a:custGeom>
              <a:avLst/>
              <a:gdLst/>
              <a:ahLst/>
              <a:cxnLst/>
              <a:rect l="0" t="0" r="0" b="0"/>
              <a:pathLst>
                <a:path w="130349" h="131322">
                  <a:moveTo>
                    <a:pt x="65174" y="0"/>
                  </a:moveTo>
                  <a:cubicBezTo>
                    <a:pt x="101170" y="0"/>
                    <a:pt x="130349" y="29398"/>
                    <a:pt x="130349" y="65660"/>
                  </a:cubicBezTo>
                  <a:cubicBezTo>
                    <a:pt x="130349" y="101925"/>
                    <a:pt x="101170" y="131322"/>
                    <a:pt x="65174" y="131322"/>
                  </a:cubicBezTo>
                  <a:cubicBezTo>
                    <a:pt x="29180" y="131322"/>
                    <a:pt x="0" y="101925"/>
                    <a:pt x="0" y="65660"/>
                  </a:cubicBezTo>
                  <a:cubicBezTo>
                    <a:pt x="0" y="29398"/>
                    <a:pt x="29180" y="0"/>
                    <a:pt x="651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 sz="140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2E1780DD-B21E-3F42-A15E-4219A2DB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12" y="2631379"/>
            <a:ext cx="2810800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C7B8-AE9B-47DB-9F37-F11971A8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7429E-A9AC-4CE1-91F1-BC678E70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1B413-C6EA-44D3-B5AA-DD19CF26E8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Bidirectional RNN</a:t>
            </a:r>
            <a:endParaRPr lang="ko-KR" altLang="en-US" dirty="0"/>
          </a:p>
        </p:txBody>
      </p:sp>
      <p:pic>
        <p:nvPicPr>
          <p:cNvPr id="5" name="Picture 17010">
            <a:extLst>
              <a:ext uri="{FF2B5EF4-FFF2-40B4-BE49-F238E27FC236}">
                <a16:creationId xmlns:a16="http://schemas.microsoft.com/office/drawing/2014/main" id="{DA5010F0-D3A3-498A-B16D-7A3E215775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111625" cy="4050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8CB57-97F9-0044-83C1-69227BA3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852936"/>
            <a:ext cx="32976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Image Captioning</a:t>
                </a:r>
              </a:p>
              <a:p>
                <a:r>
                  <a:rPr lang="en-US" altLang="ko-KR" dirty="0"/>
                  <a:t>Image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sequence of words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blipFill>
                <a:blip r:embed="rId3"/>
                <a:stretch>
                  <a:fillRect l="-1735" t="-4717" r="-1302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F98745E-08C5-4E10-BBA5-FA52D702C18E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823B-0042-410E-AFF4-00CCDA440C18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C3605-73F3-4672-B52C-CEFB0B6D214C}"/>
              </a:ext>
            </a:extLst>
          </p:cNvPr>
          <p:cNvSpPr txBox="1"/>
          <p:nvPr/>
        </p:nvSpPr>
        <p:spPr>
          <a:xfrm>
            <a:off x="2228243" y="6441424"/>
            <a:ext cx="26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심플하다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값을 버린다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Sentiment Classification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sentiment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blipFill>
                <a:blip r:embed="rId3"/>
                <a:stretch>
                  <a:fillRect l="-2025" t="-4717" r="-202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A0DC21A-DEB1-4265-B76F-58F3A88C25CB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877E-9BDB-4B7A-B8F3-591880CB5DE5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9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Machine Translation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sentence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blipFill>
                <a:blip r:embed="rId3"/>
                <a:stretch>
                  <a:fillRect l="-2254" t="-4717" r="-253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4E7E1-5F9D-4A2A-B1AC-3713B1725D63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8173B-B2F2-47A1-9DD3-41F961611E9D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106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V="1">
            <a:off x="6660232" y="4820393"/>
            <a:ext cx="648072" cy="5528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7855D-8DF1-4CF5-B511-540840B55EC9}"/>
              </a:ext>
            </a:extLst>
          </p:cNvPr>
          <p:cNvSpPr txBox="1"/>
          <p:nvPr/>
        </p:nvSpPr>
        <p:spPr>
          <a:xfrm>
            <a:off x="4203455" y="5211090"/>
            <a:ext cx="252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Stock Price</a:t>
            </a:r>
            <a:r>
              <a:rPr lang="ko-KR" altLang="en-US" dirty="0"/>
              <a:t> </a:t>
            </a:r>
            <a:r>
              <a:rPr lang="en-US" altLang="ko-KR" dirty="0"/>
              <a:t>Prediction,</a:t>
            </a:r>
          </a:p>
          <a:p>
            <a:r>
              <a:rPr lang="en-US" altLang="ko-KR" dirty="0"/>
              <a:t>Prediction of next word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9420F-81F6-479F-930D-22F6D37C3E60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98F7-0AF4-4215-BC02-DBE13182B80C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11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15676</TotalTime>
  <Words>1317</Words>
  <Application>Microsoft Office PowerPoint</Application>
  <PresentationFormat>화면 슬라이드 쇼(4:3)</PresentationFormat>
  <Paragraphs>760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맑은 고딕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원본</vt:lpstr>
      <vt:lpstr>Sequence Modeling</vt:lpstr>
      <vt:lpstr>Sequential Data Modeling</vt:lpstr>
      <vt:lpstr>Sequential Data Modeling</vt:lpstr>
      <vt:lpstr>Sequential Data Modeling</vt:lpstr>
      <vt:lpstr>Types of Processes</vt:lpstr>
      <vt:lpstr>Types of Processes</vt:lpstr>
      <vt:lpstr>Types of Processes</vt:lpstr>
      <vt:lpstr>Types of Processes</vt:lpstr>
      <vt:lpstr>Synced Many to Many</vt:lpstr>
      <vt:lpstr>Synced Many to Many</vt:lpstr>
      <vt:lpstr>Synced Many to Many</vt:lpstr>
      <vt:lpstr>Synced Many to Many</vt:lpstr>
      <vt:lpstr>Synced Many to Many</vt:lpstr>
      <vt:lpstr>One to Many</vt:lpstr>
      <vt:lpstr>One to Many</vt:lpstr>
      <vt:lpstr>One to Many</vt:lpstr>
      <vt:lpstr>One to Many</vt:lpstr>
      <vt:lpstr>One to Many</vt:lpstr>
      <vt:lpstr>Many to One</vt:lpstr>
      <vt:lpstr>Many to One</vt:lpstr>
      <vt:lpstr>Many to Many</vt:lpstr>
      <vt:lpstr>Many to Many</vt:lpstr>
      <vt:lpstr>Many to Many</vt:lpstr>
      <vt:lpstr>Many to Many</vt:lpstr>
      <vt:lpstr>Many to Many</vt:lpstr>
      <vt:lpstr>Many to Many</vt:lpstr>
      <vt:lpstr>Many to Many</vt:lpstr>
      <vt:lpstr>Example</vt:lpstr>
      <vt:lpstr>Example</vt:lpstr>
      <vt:lpstr>Bidirectional RNN</vt:lpstr>
      <vt:lpstr>Bidirectional RNN</vt:lpstr>
      <vt:lpstr>Bidirectional RNN</vt:lpstr>
      <vt:lpstr>Bidirectional RNN</vt:lpstr>
      <vt:lpstr>Bidirectional RNN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codezero759@naver.com</cp:lastModifiedBy>
  <cp:revision>564</cp:revision>
  <cp:lastPrinted>2016-04-26T02:43:10Z</cp:lastPrinted>
  <dcterms:created xsi:type="dcterms:W3CDTF">2012-05-24T05:20:38Z</dcterms:created>
  <dcterms:modified xsi:type="dcterms:W3CDTF">2019-11-11T16:12:13Z</dcterms:modified>
</cp:coreProperties>
</file>