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ZBjxBRXljMYCfqAr1+D7MYFEB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/>
        </p:nvSpPr>
        <p:spPr>
          <a:xfrm>
            <a:off x="479394" y="168676"/>
            <a:ext cx="10515600" cy="798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b="1"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강사</a:t>
            </a:r>
            <a:r>
              <a:rPr b="1"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약력</a:t>
            </a:r>
            <a:endParaRPr/>
          </a:p>
        </p:txBody>
      </p:sp>
      <p:cxnSp>
        <p:nvCxnSpPr>
          <p:cNvPr id="89" name="Google Shape;89;p2"/>
          <p:cNvCxnSpPr/>
          <p:nvPr/>
        </p:nvCxnSpPr>
        <p:spPr>
          <a:xfrm>
            <a:off x="479394" y="1083076"/>
            <a:ext cx="11008311" cy="0"/>
          </a:xfrm>
          <a:prstGeom prst="straightConnector1">
            <a:avLst/>
          </a:prstGeom>
          <a:noFill/>
          <a:ln cap="flat" cmpd="sng" w="762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2"/>
          <p:cNvSpPr txBox="1"/>
          <p:nvPr/>
        </p:nvSpPr>
        <p:spPr>
          <a:xfrm>
            <a:off x="626400" y="1198475"/>
            <a:ext cx="107142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학력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2018년, 성균관대학교 컴퓨터공학과 </a:t>
            </a: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학사 </a:t>
            </a: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졸업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2023년, 성균관대학교 데이터사이언스융합학과 석사 졸업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2018년 ~ 2022년, 삼성전자 메모리사업부 Storage 최적화 머신러닝 연구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2022년, 차세대 DC向 SSD 제품 (PM1743 COTS) 머신러닝 연구 적용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 및 C/C++ 주언어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1" marL="800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삼성 S/W Certi. PRO 등급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2022-11-20T06:57:13Z</dcterms:created>
  <dc:creator>정기빈</dc:creator>
</cp:coreProperties>
</file>