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haansoftxlsx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package" ContentType="application/vnd.openxmlformats-officedocument.package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8"/>
  </p:notesMasterIdLst>
  <p:sldIdLst>
    <p:sldId id="287" r:id="rId2"/>
    <p:sldId id="283" r:id="rId3"/>
    <p:sldId id="295" r:id="rId4"/>
    <p:sldId id="298" r:id="rId5"/>
    <p:sldId id="311" r:id="rId6"/>
    <p:sldId id="312" r:id="rId7"/>
    <p:sldId id="313" r:id="rId8"/>
    <p:sldId id="314" r:id="rId9"/>
    <p:sldId id="316" r:id="rId10"/>
    <p:sldId id="310" r:id="rId11"/>
    <p:sldId id="320" r:id="rId12"/>
    <p:sldId id="317" r:id="rId13"/>
    <p:sldId id="318" r:id="rId14"/>
    <p:sldId id="319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5" r:id="rId23"/>
    <p:sldId id="307" r:id="rId24"/>
    <p:sldId id="308" r:id="rId25"/>
    <p:sldId id="309" r:id="rId26"/>
    <p:sldId id="277" r:id="rId27"/>
  </p:sldIdLst>
  <p:sldSz cx="9144000" cy="6858000" type="screen4x3"/>
  <p:notesSz cx="6805613" cy="9939338"/>
  <p:embeddedFontLst>
    <p:embeddedFont>
      <p:font typeface="나눔고딕" pitchFamily="50" charset="-127"/>
      <p:regular r:id="rId29"/>
      <p:bold r:id="rId30"/>
    </p:embeddedFont>
    <p:embeddedFont>
      <p:font typeface="나눔고딕 ExtraBold" pitchFamily="50" charset="-127"/>
      <p:bold r:id="rId31"/>
    </p:embeddedFon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>
        <p:scale>
          <a:sx n="75" d="100"/>
          <a:sy n="75" d="100"/>
        </p:scale>
        <p:origin x="-348" y="4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21111111111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222222222112222222222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package3.package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>
              <a:gsLst>
                <a:gs pos="60000">
                  <a:srgbClr val="F58220"/>
                </a:gs>
                <a:gs pos="0">
                  <a:srgbClr val="F55A26"/>
                </a:gs>
              </a:gsLst>
              <a:lin ang="16200000" scaled="0"/>
            </a:gradFill>
            <a:ln w="635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3.5</c:v>
                </c:pt>
                <c:pt idx="3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>
              <a:gsLst>
                <a:gs pos="3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6350">
              <a:noFill/>
            </a:ln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6.4</c:v>
                </c:pt>
                <c:pt idx="1">
                  <c:v>11</c:v>
                </c:pt>
                <c:pt idx="2">
                  <c:v>6.5</c:v>
                </c:pt>
                <c:pt idx="3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85000"/>
                  </a:schemeClr>
                </a:gs>
                <a:gs pos="30000">
                  <a:srgbClr val="9F9F9F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16200000" scaled="0"/>
            </a:gradFill>
            <a:ln w="6350">
              <a:noFill/>
            </a:ln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4.5999999999999996</c:v>
                </c:pt>
                <c:pt idx="2">
                  <c:v>7.8</c:v>
                </c:pt>
                <c:pt idx="3">
                  <c:v>11</c:v>
                </c:pt>
              </c:numCache>
            </c:numRef>
          </c:val>
        </c:ser>
        <c:gapWidth val="132"/>
        <c:axId val="90927872"/>
        <c:axId val="90929408"/>
      </c:barChart>
      <c:catAx>
        <c:axId val="90927872"/>
        <c:scaling>
          <c:orientation val="minMax"/>
        </c:scaling>
        <c:axPos val="b"/>
        <c:maj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0929408"/>
        <c:crosses val="autoZero"/>
        <c:auto val="1"/>
        <c:lblAlgn val="ctr"/>
        <c:lblOffset val="100"/>
      </c:catAx>
      <c:valAx>
        <c:axId val="90929408"/>
        <c:scaling>
          <c:orientation val="minMax"/>
        </c:scaling>
        <c:axPos val="l"/>
        <c:majorGridlines>
          <c:spPr>
            <a:ln w="3175">
              <a:solidFill>
                <a:prstClr val="white">
                  <a:alpha val="20000"/>
                </a:prstClr>
              </a:solidFill>
            </a:ln>
          </c:spPr>
        </c:majorGridlines>
        <c:numFmt formatCode="General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092787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4925">
              <a:solidFill>
                <a:srgbClr val="92D050"/>
              </a:solidFill>
            </a:ln>
          </c:spPr>
          <c:marker>
            <c:symbol val="circle"/>
            <c:size val="8"/>
            <c:spPr>
              <a:solidFill>
                <a:srgbClr val="92D050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4925">
              <a:solidFill>
                <a:srgbClr val="FF873C"/>
              </a:solidFill>
            </a:ln>
          </c:spPr>
          <c:marker>
            <c:symbol val="circle"/>
            <c:size val="8"/>
            <c:spPr>
              <a:solidFill>
                <a:srgbClr val="FF873C"/>
              </a:solidFill>
              <a:ln w="19050">
                <a:noFill/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4925">
              <a:solidFill>
                <a:srgbClr val="00B0F0"/>
              </a:solidFill>
            </a:ln>
          </c:spPr>
          <c:marker>
            <c:symbol val="circle"/>
            <c:size val="8"/>
            <c:spPr>
              <a:solidFill>
                <a:srgbClr val="00B0F0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44493824"/>
        <c:axId val="90899584"/>
      </c:lineChart>
      <c:catAx>
        <c:axId val="44493824"/>
        <c:scaling>
          <c:orientation val="minMax"/>
        </c:scaling>
        <c:axPos val="b"/>
        <c:majorTickMark val="none"/>
        <c:tickLblPos val="nextTo"/>
        <c:spPr>
          <a:noFill/>
          <a:ln w="15875">
            <a:solidFill>
              <a:schemeClr val="bg1"/>
            </a:solidFill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0899584"/>
        <c:crosses val="autoZero"/>
        <c:auto val="1"/>
        <c:lblAlgn val="ctr"/>
        <c:lblOffset val="100"/>
      </c:catAx>
      <c:valAx>
        <c:axId val="90899584"/>
        <c:scaling>
          <c:orientation val="minMax"/>
        </c:scaling>
        <c:axPos val="l"/>
        <c:majorGridlines>
          <c:spPr>
            <a:ln>
              <a:solidFill>
                <a:prstClr val="white">
                  <a:alpha val="20000"/>
                </a:prstClr>
              </a:solidFill>
            </a:ln>
          </c:spPr>
        </c:majorGridlines>
        <c:numFmt formatCode="General" sourceLinked="1"/>
        <c:majorTickMark val="in"/>
        <c:tickLblPos val="nextTo"/>
        <c:spPr>
          <a:ln>
            <a:noFill/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449382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9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524E-2"/>
        </c:manualLayout>
      </c:layout>
    </c:legend>
    <c:plotVisOnly val="1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90008358027713"/>
          <c:y val="9.7200392088554757E-2"/>
          <c:w val="0.67020002091388375"/>
          <c:h val="0.811382635850599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  <a:effectLst>
              <a:outerShdw blurRad="101600" dist="76200" dir="2700000" algn="tl" rotWithShape="0">
                <a:prstClr val="black">
                  <a:alpha val="15000"/>
                </a:prstClr>
              </a:outerShdw>
            </a:effectLst>
          </c:spPr>
          <c:dPt>
            <c:idx val="0"/>
            <c:spPr>
              <a:solidFill>
                <a:srgbClr val="4BDAE1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spPr>
              <a:solidFill>
                <a:srgbClr val="92D05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2"/>
            <c:spPr>
              <a:solidFill>
                <a:srgbClr val="3A98E6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3"/>
            <c:spPr>
              <a:solidFill>
                <a:srgbClr val="FF873C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4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Percent val="1"/>
            <c:separator> </c:separator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80</c:v>
                </c:pt>
                <c:pt idx="4">
                  <c:v>2</c:v>
                </c:pt>
              </c:numCache>
            </c:numRef>
          </c:val>
        </c:ser>
        <c:firstSliceAng val="54"/>
        <c:holeSize val="70"/>
      </c:doughnutChart>
    </c:plotArea>
    <c:legend>
      <c:legendPos val="r"/>
      <c:overlay val="1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spPr>
    <a:effectLst>
      <a:outerShdw blurRad="50800" dist="50800" dir="5400000" algn="ctr" rotWithShape="0">
        <a:srgbClr val="000000">
          <a:alpha val="38000"/>
        </a:srgbClr>
      </a:outerShdw>
    </a:effectLst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77AA6DE6-A914-46E5-B016-25C2965B0B60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0C6A1F07-6926-4C1D-B4BF-3FE2F74F5D49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097B3F85-CCFF-4B9C-BF50-F038F9FC3F9E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837ADCD5-7C27-4E44-99DC-3C5BEA6FFB16}" type="parTrans" cxnId="{5CDE7681-F017-4F3C-8E44-7D9432BA7495}">
      <dgm:prSet/>
      <dgm:spPr/>
      <dgm:t>
        <a:bodyPr/>
        <a:lstStyle/>
        <a:p>
          <a:pPr latinLnBrk="1"/>
          <a:endParaRPr lang="ko-KR" altLang="en-US"/>
        </a:p>
      </dgm:t>
    </dgm:pt>
    <dgm:pt modelId="{797017B1-2EE6-477C-A46F-6C7DFA6B319B}" type="sibTrans" cxnId="{5CDE7681-F017-4F3C-8E44-7D9432BA7495}">
      <dgm:prSet/>
      <dgm:spPr/>
      <dgm:t>
        <a:bodyPr/>
        <a:lstStyle/>
        <a:p>
          <a:pPr latinLnBrk="1"/>
          <a:endParaRPr lang="ko-KR" altLang="en-US"/>
        </a:p>
      </dgm:t>
    </dgm:pt>
    <dgm:pt modelId="{2AC6826E-DEE9-49AB-8822-F4AB553E853A}" type="pres">
      <dgm:prSet presAssocID="{707F1755-8A01-49E1-BA06-1C8E233E3A2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1D298-661C-412B-B1D6-7941C5AF3BC3}" type="pres">
      <dgm:prSet presAssocID="{BBC98F57-E24A-4907-B486-082C4F3201B8}" presName="circle1" presStyleLbl="lnNode1" presStyleIdx="0" presStyleCnt="5"/>
      <dgm:spPr>
        <a:gradFill rotWithShape="0">
          <a:gsLst>
            <a:gs pos="100000">
              <a:schemeClr val="tx1">
                <a:lumMod val="85000"/>
                <a:lumOff val="15000"/>
              </a:schemeClr>
            </a:gs>
            <a:gs pos="30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8330145C-26A1-4815-8738-EC5733CF2974}" type="pres">
      <dgm:prSet presAssocID="{BBC98F57-E24A-4907-B486-082C4F3201B8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4E179-BFB8-4097-A250-5F2A5814E7DB}" type="pres">
      <dgm:prSet presAssocID="{BBC98F57-E24A-4907-B486-082C4F3201B8}" presName="line1" presStyleLbl="callout" presStyleIdx="0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CBC66666-9D06-456D-8420-42F92E845669}" type="pres">
      <dgm:prSet presAssocID="{BBC98F57-E24A-4907-B486-082C4F3201B8}" presName="d1" presStyleLbl="callout" presStyleIdx="1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8CC4D0FC-189D-46C3-9FE2-23CFBC6343E4}" type="pres">
      <dgm:prSet presAssocID="{8B1CD6E6-A142-45E3-BE84-9E26382CCDF6}" presName="circle2" presStyleLbl="lnNode1" presStyleIdx="1" presStyleCnt="5"/>
      <dgm:spPr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30000">
              <a:schemeClr val="bg1">
                <a:lumMod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3CF866B1-63DA-4288-92E5-AAACB0AD1637}" type="pres">
      <dgm:prSet presAssocID="{8B1CD6E6-A142-45E3-BE84-9E26382CCDF6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1CC19-8958-4B0E-8147-AF6C38141C2B}" type="pres">
      <dgm:prSet presAssocID="{8B1CD6E6-A142-45E3-BE84-9E26382CCDF6}" presName="line2" presStyleLbl="callout" presStyleIdx="2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66D8E74C-6581-43EA-9175-75FC53BF38C9}" type="pres">
      <dgm:prSet presAssocID="{8B1CD6E6-A142-45E3-BE84-9E26382CCDF6}" presName="d2" presStyleLbl="callout" presStyleIdx="3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6089EA9F-4211-4D02-9BFC-42D188633A99}" type="pres">
      <dgm:prSet presAssocID="{77AA6DE6-A914-46E5-B016-25C2965B0B60}" presName="circle3" presStyleLbl="lnNode1" presStyleIdx="2" presStyleCnt="5"/>
      <dgm:spPr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3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1258F2B1-7E61-4007-B86E-C713A7CE81A0}" type="pres">
      <dgm:prSet presAssocID="{77AA6DE6-A914-46E5-B016-25C2965B0B60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9F0546-8EA8-435B-B7E6-AC23EB04FA5C}" type="pres">
      <dgm:prSet presAssocID="{77AA6DE6-A914-46E5-B016-25C2965B0B60}" presName="line3" presStyleLbl="callout" presStyleIdx="4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E1D3E50-91DD-4CE1-A999-7A43E62E203E}" type="pres">
      <dgm:prSet presAssocID="{77AA6DE6-A914-46E5-B016-25C2965B0B60}" presName="d3" presStyleLbl="callout" presStyleIdx="5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6C721FE-7C25-49D6-A3DA-AF9AAE807033}" type="pres">
      <dgm:prSet presAssocID="{0C6A1F07-6926-4C1D-B4BF-3FE2F74F5D49}" presName="circle4" presStyleLbl="lnNode1" presStyleIdx="3" presStyleCnt="5"/>
      <dgm:spPr>
        <a:gradFill rotWithShape="0">
          <a:gsLst>
            <a:gs pos="100000">
              <a:schemeClr val="bg1">
                <a:lumMod val="50000"/>
              </a:schemeClr>
            </a:gs>
            <a:gs pos="3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422211A7-F45C-48A4-BDA7-7C5FBCBC3F02}" type="pres">
      <dgm:prSet presAssocID="{0C6A1F07-6926-4C1D-B4BF-3FE2F74F5D49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B1A0E-7980-4DB0-B055-629CE9705FFF}" type="pres">
      <dgm:prSet presAssocID="{0C6A1F07-6926-4C1D-B4BF-3FE2F74F5D49}" presName="line4" presStyleLbl="callout" presStyleIdx="6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7F514C14-E3DD-4490-BA9B-44022205572A}" type="pres">
      <dgm:prSet presAssocID="{0C6A1F07-6926-4C1D-B4BF-3FE2F74F5D49}" presName="d4" presStyleLbl="callout" presStyleIdx="7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F433983-CBDF-4378-A7E7-8E2C4CC457B8}" type="pres">
      <dgm:prSet presAssocID="{097B3F85-CCFF-4B9C-BF50-F038F9FC3F9E}" presName="circle5" presStyleLbl="lnNode1" presStyleIdx="4" presStyleCnt="5"/>
      <dgm:spPr>
        <a:gradFill rotWithShape="0">
          <a:gsLst>
            <a:gs pos="100000">
              <a:schemeClr val="bg1">
                <a:lumMod val="65000"/>
              </a:schemeClr>
            </a:gs>
            <a:gs pos="3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96D1BF26-076D-44DC-96BB-0064225C5A9B}" type="pres">
      <dgm:prSet presAssocID="{097B3F85-CCFF-4B9C-BF50-F038F9FC3F9E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C918C-5CEF-406D-87AC-CC560857E752}" type="pres">
      <dgm:prSet presAssocID="{097B3F85-CCFF-4B9C-BF50-F038F9FC3F9E}" presName="line5" presStyleLbl="callout" presStyleIdx="8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41A1E86D-2669-479B-A38C-0BFBD84C3975}" type="pres">
      <dgm:prSet presAssocID="{097B3F85-CCFF-4B9C-BF50-F038F9FC3F9E}" presName="d5" presStyleLbl="callout" presStyleIdx="9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</dgm:ptLst>
  <dgm:cxnLst>
    <dgm:cxn modelId="{0CB86E20-08CC-4A49-AE14-D017BEF7A4FB}" type="presOf" srcId="{77AA6DE6-A914-46E5-B016-25C2965B0B60}" destId="{1258F2B1-7E61-4007-B86E-C713A7CE81A0}" srcOrd="0" destOrd="0" presId="urn:microsoft.com/office/officeart/2005/8/layout/target1"/>
    <dgm:cxn modelId="{DB6F2219-D642-44D8-BE52-C90CF7A5F8AF}" type="presOf" srcId="{0C6A1F07-6926-4C1D-B4BF-3FE2F74F5D49}" destId="{422211A7-F45C-48A4-BDA7-7C5FBCBC3F02}" srcOrd="0" destOrd="0" presId="urn:microsoft.com/office/officeart/2005/8/layout/target1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5CDE7681-F017-4F3C-8E44-7D9432BA7495}" srcId="{707F1755-8A01-49E1-BA06-1C8E233E3A22}" destId="{097B3F85-CCFF-4B9C-BF50-F038F9FC3F9E}" srcOrd="4" destOrd="0" parTransId="{837ADCD5-7C27-4E44-99DC-3C5BEA6FFB16}" sibTransId="{797017B1-2EE6-477C-A46F-6C7DFA6B319B}"/>
    <dgm:cxn modelId="{78F75023-F9C9-4369-9BB4-3BAA6DB53090}" type="presOf" srcId="{8B1CD6E6-A142-45E3-BE84-9E26382CCDF6}" destId="{3CF866B1-63DA-4288-92E5-AAACB0AD1637}" srcOrd="0" destOrd="0" presId="urn:microsoft.com/office/officeart/2005/8/layout/target1"/>
    <dgm:cxn modelId="{C56C1490-73D7-4AB1-A7B1-76DB8E2EF127}" type="presOf" srcId="{707F1755-8A01-49E1-BA06-1C8E233E3A22}" destId="{2AC6826E-DEE9-49AB-8822-F4AB553E853A}" srcOrd="0" destOrd="0" presId="urn:microsoft.com/office/officeart/2005/8/layout/target1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168D3B28-8C58-494D-8ABE-C0B70EE23F93}" type="presOf" srcId="{097B3F85-CCFF-4B9C-BF50-F038F9FC3F9E}" destId="{96D1BF26-076D-44DC-96BB-0064225C5A9B}" srcOrd="0" destOrd="0" presId="urn:microsoft.com/office/officeart/2005/8/layout/target1"/>
    <dgm:cxn modelId="{207A6B49-5A0B-464A-BEEA-4FFBFFBBD2AD}" type="presOf" srcId="{BBC98F57-E24A-4907-B486-082C4F3201B8}" destId="{8330145C-26A1-4815-8738-EC5733CF2974}" srcOrd="0" destOrd="0" presId="urn:microsoft.com/office/officeart/2005/8/layout/target1"/>
    <dgm:cxn modelId="{EB7B75B2-E516-47DD-AEB8-D654DB3E32B6}" type="presParOf" srcId="{2AC6826E-DEE9-49AB-8822-F4AB553E853A}" destId="{44F1D298-661C-412B-B1D6-7941C5AF3BC3}" srcOrd="0" destOrd="0" presId="urn:microsoft.com/office/officeart/2005/8/layout/target1"/>
    <dgm:cxn modelId="{0BEED91E-BEFE-4D72-ADDE-A3845E6B2E08}" type="presParOf" srcId="{2AC6826E-DEE9-49AB-8822-F4AB553E853A}" destId="{8330145C-26A1-4815-8738-EC5733CF2974}" srcOrd="1" destOrd="0" presId="urn:microsoft.com/office/officeart/2005/8/layout/target1"/>
    <dgm:cxn modelId="{AFDF1D15-3E30-4EB0-9E70-7BD809F9C17B}" type="presParOf" srcId="{2AC6826E-DEE9-49AB-8822-F4AB553E853A}" destId="{B584E179-BFB8-4097-A250-5F2A5814E7DB}" srcOrd="2" destOrd="0" presId="urn:microsoft.com/office/officeart/2005/8/layout/target1"/>
    <dgm:cxn modelId="{081F4A87-6DBB-439F-A1FC-6F16FE5E0B5F}" type="presParOf" srcId="{2AC6826E-DEE9-49AB-8822-F4AB553E853A}" destId="{CBC66666-9D06-456D-8420-42F92E845669}" srcOrd="3" destOrd="0" presId="urn:microsoft.com/office/officeart/2005/8/layout/target1"/>
    <dgm:cxn modelId="{B0158B38-4380-4C89-BA4E-14CE01FAA056}" type="presParOf" srcId="{2AC6826E-DEE9-49AB-8822-F4AB553E853A}" destId="{8CC4D0FC-189D-46C3-9FE2-23CFBC6343E4}" srcOrd="4" destOrd="0" presId="urn:microsoft.com/office/officeart/2005/8/layout/target1"/>
    <dgm:cxn modelId="{AE5A35C5-583C-4CF9-8E89-E0BE547866DC}" type="presParOf" srcId="{2AC6826E-DEE9-49AB-8822-F4AB553E853A}" destId="{3CF866B1-63DA-4288-92E5-AAACB0AD1637}" srcOrd="5" destOrd="0" presId="urn:microsoft.com/office/officeart/2005/8/layout/target1"/>
    <dgm:cxn modelId="{75152D6F-79F0-4C28-A74E-67CF4DC6D827}" type="presParOf" srcId="{2AC6826E-DEE9-49AB-8822-F4AB553E853A}" destId="{0C61CC19-8958-4B0E-8147-AF6C38141C2B}" srcOrd="6" destOrd="0" presId="urn:microsoft.com/office/officeart/2005/8/layout/target1"/>
    <dgm:cxn modelId="{783D3287-6A27-4F27-9554-B5D5A8C4E889}" type="presParOf" srcId="{2AC6826E-DEE9-49AB-8822-F4AB553E853A}" destId="{66D8E74C-6581-43EA-9175-75FC53BF38C9}" srcOrd="7" destOrd="0" presId="urn:microsoft.com/office/officeart/2005/8/layout/target1"/>
    <dgm:cxn modelId="{5D4C2BF4-B037-4137-96EF-D3F82CABDC69}" type="presParOf" srcId="{2AC6826E-DEE9-49AB-8822-F4AB553E853A}" destId="{6089EA9F-4211-4D02-9BFC-42D188633A99}" srcOrd="8" destOrd="0" presId="urn:microsoft.com/office/officeart/2005/8/layout/target1"/>
    <dgm:cxn modelId="{1699492C-B6AF-4A64-A4E8-89CD2BAECD19}" type="presParOf" srcId="{2AC6826E-DEE9-49AB-8822-F4AB553E853A}" destId="{1258F2B1-7E61-4007-B86E-C713A7CE81A0}" srcOrd="9" destOrd="0" presId="urn:microsoft.com/office/officeart/2005/8/layout/target1"/>
    <dgm:cxn modelId="{908D4219-A12D-449F-9BA3-CF6910507021}" type="presParOf" srcId="{2AC6826E-DEE9-49AB-8822-F4AB553E853A}" destId="{DE9F0546-8EA8-435B-B7E6-AC23EB04FA5C}" srcOrd="10" destOrd="0" presId="urn:microsoft.com/office/officeart/2005/8/layout/target1"/>
    <dgm:cxn modelId="{2C1A9A8C-AC8E-4A83-821F-928AD0736980}" type="presParOf" srcId="{2AC6826E-DEE9-49AB-8822-F4AB553E853A}" destId="{3E1D3E50-91DD-4CE1-A999-7A43E62E203E}" srcOrd="11" destOrd="0" presId="urn:microsoft.com/office/officeart/2005/8/layout/target1"/>
    <dgm:cxn modelId="{37E983B7-4849-4055-B70F-0089E796A678}" type="presParOf" srcId="{2AC6826E-DEE9-49AB-8822-F4AB553E853A}" destId="{36C721FE-7C25-49D6-A3DA-AF9AAE807033}" srcOrd="12" destOrd="0" presId="urn:microsoft.com/office/officeart/2005/8/layout/target1"/>
    <dgm:cxn modelId="{1F9AF8F0-8FDF-4DF6-9FD2-485F33103D7E}" type="presParOf" srcId="{2AC6826E-DEE9-49AB-8822-F4AB553E853A}" destId="{422211A7-F45C-48A4-BDA7-7C5FBCBC3F02}" srcOrd="13" destOrd="0" presId="urn:microsoft.com/office/officeart/2005/8/layout/target1"/>
    <dgm:cxn modelId="{B7B3E54C-C76E-4431-98CA-E67D41A2E91F}" type="presParOf" srcId="{2AC6826E-DEE9-49AB-8822-F4AB553E853A}" destId="{047B1A0E-7980-4DB0-B055-629CE9705FFF}" srcOrd="14" destOrd="0" presId="urn:microsoft.com/office/officeart/2005/8/layout/target1"/>
    <dgm:cxn modelId="{EE58F25E-6CF8-4B18-AA54-6C5F08D4E7DC}" type="presParOf" srcId="{2AC6826E-DEE9-49AB-8822-F4AB553E853A}" destId="{7F514C14-E3DD-4490-BA9B-44022205572A}" srcOrd="15" destOrd="0" presId="urn:microsoft.com/office/officeart/2005/8/layout/target1"/>
    <dgm:cxn modelId="{1B9C6563-FF37-4183-A4B9-86D7D853EF6E}" type="presParOf" srcId="{2AC6826E-DEE9-49AB-8822-F4AB553E853A}" destId="{3F433983-CBDF-4378-A7E7-8E2C4CC457B8}" srcOrd="16" destOrd="0" presId="urn:microsoft.com/office/officeart/2005/8/layout/target1"/>
    <dgm:cxn modelId="{424F42FD-CE6F-45E5-BB82-2E5595713166}" type="presParOf" srcId="{2AC6826E-DEE9-49AB-8822-F4AB553E853A}" destId="{96D1BF26-076D-44DC-96BB-0064225C5A9B}" srcOrd="17" destOrd="0" presId="urn:microsoft.com/office/officeart/2005/8/layout/target1"/>
    <dgm:cxn modelId="{01F9CBD4-F942-4177-A158-B7B7B262D2F3}" type="presParOf" srcId="{2AC6826E-DEE9-49AB-8822-F4AB553E853A}" destId="{8CFC918C-5CEF-406D-87AC-CC560857E752}" srcOrd="18" destOrd="0" presId="urn:microsoft.com/office/officeart/2005/8/layout/target1"/>
    <dgm:cxn modelId="{400699D6-814B-43F2-AE7D-D0747AF588AC}" type="presParOf" srcId="{2AC6826E-DEE9-49AB-8822-F4AB553E853A}" destId="{41A1E86D-2669-479B-A38C-0BFBD84C3975}" srcOrd="19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>
        <a:gradFill rotWithShape="0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8B1CD6E6-A142-45E3-BE84-9E26382CCDF6}">
      <dgm:prSet phldrT="[텍스트]" custT="1"/>
      <dgm:spPr>
        <a:gradFill rotWithShape="0">
          <a:gsLst>
            <a:gs pos="10000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77AA6DE6-A914-46E5-B016-25C2965B0B60}">
      <dgm:prSet phldrT="[텍스트]" custT="1"/>
      <dgm:spPr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5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0C6A1F07-6926-4C1D-B4BF-3FE2F74F5D49}">
      <dgm:prSet phldrT="[텍스트]" custT="1"/>
      <dgm:spPr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0">
              <a:schemeClr val="bg1">
                <a:lumMod val="7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CD618FEE-2CF4-41FA-898E-A57C5F836AFE}" type="pres">
      <dgm:prSet presAssocID="{707F1755-8A01-49E1-BA06-1C8E233E3A2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1D3D1-85AC-4F30-A34A-C93DD6B94E8C}" type="pres">
      <dgm:prSet presAssocID="{707F1755-8A01-49E1-BA06-1C8E233E3A22}" presName="comp1" presStyleCnt="0"/>
      <dgm:spPr/>
    </dgm:pt>
    <dgm:pt modelId="{C0E988E1-BF22-4E1D-A0BE-3C7DB496A415}" type="pres">
      <dgm:prSet presAssocID="{707F1755-8A01-49E1-BA06-1C8E233E3A22}" presName="circ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5DB7AA0-1BE8-4AC7-AA48-13F6EAA384D6}" type="pres">
      <dgm:prSet presAssocID="{707F1755-8A01-49E1-BA06-1C8E233E3A2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2F677-2642-4069-876E-FA164B91D24D}" type="pres">
      <dgm:prSet presAssocID="{707F1755-8A01-49E1-BA06-1C8E233E3A22}" presName="comp2" presStyleCnt="0"/>
      <dgm:spPr/>
    </dgm:pt>
    <dgm:pt modelId="{CFEC1C29-E70B-41DA-8D0F-8699FEF215DD}" type="pres">
      <dgm:prSet presAssocID="{707F1755-8A01-49E1-BA06-1C8E233E3A22}" presName="circ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55E6327-9BD9-4EC1-99B7-1B5EF2A8C0F1}" type="pres">
      <dgm:prSet presAssocID="{707F1755-8A01-49E1-BA06-1C8E233E3A2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DFC563-EFEB-401B-8E37-5EA4C0C64EFF}" type="pres">
      <dgm:prSet presAssocID="{707F1755-8A01-49E1-BA06-1C8E233E3A22}" presName="comp3" presStyleCnt="0"/>
      <dgm:spPr/>
    </dgm:pt>
    <dgm:pt modelId="{89DF0577-AC34-4CED-B689-B2C1E27DEAB2}" type="pres">
      <dgm:prSet presAssocID="{707F1755-8A01-49E1-BA06-1C8E233E3A22}" presName="circ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6514C32-5DDE-46B8-B380-5C57E9040957}" type="pres">
      <dgm:prSet presAssocID="{707F1755-8A01-49E1-BA06-1C8E233E3A2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CDE02-C4A8-4B6E-9702-FCFC1CACBBE6}" type="pres">
      <dgm:prSet presAssocID="{707F1755-8A01-49E1-BA06-1C8E233E3A22}" presName="comp4" presStyleCnt="0"/>
      <dgm:spPr/>
    </dgm:pt>
    <dgm:pt modelId="{10164168-09D8-40FC-AAFB-71F444691E1E}" type="pres">
      <dgm:prSet presAssocID="{707F1755-8A01-49E1-BA06-1C8E233E3A22}" presName="circ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9E8B446-F1BA-46A2-ADB0-D973BA113119}" type="pres">
      <dgm:prSet presAssocID="{707F1755-8A01-49E1-BA06-1C8E233E3A2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D527E6-B762-4E7A-9D8C-DEC587FF832F}" type="presOf" srcId="{77AA6DE6-A914-46E5-B016-25C2965B0B60}" destId="{89DF0577-AC34-4CED-B689-B2C1E27DEAB2}" srcOrd="0" destOrd="0" presId="urn:microsoft.com/office/officeart/2005/8/layout/venn2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BB9435B6-7237-44AA-96B6-71D5DCB8441A}" type="presOf" srcId="{BBC98F57-E24A-4907-B486-082C4F3201B8}" destId="{55DB7AA0-1BE8-4AC7-AA48-13F6EAA384D6}" srcOrd="1" destOrd="0" presId="urn:microsoft.com/office/officeart/2005/8/layout/venn2"/>
    <dgm:cxn modelId="{EBF4F9F0-5456-49CC-9171-29C2C1FE3CE9}" type="presOf" srcId="{0C6A1F07-6926-4C1D-B4BF-3FE2F74F5D49}" destId="{10164168-09D8-40FC-AAFB-71F444691E1E}" srcOrd="0" destOrd="0" presId="urn:microsoft.com/office/officeart/2005/8/layout/venn2"/>
    <dgm:cxn modelId="{4F173662-686D-4CC7-8A41-A73FD69ED1D8}" type="presOf" srcId="{8B1CD6E6-A142-45E3-BE84-9E26382CCDF6}" destId="{955E6327-9BD9-4EC1-99B7-1B5EF2A8C0F1}" srcOrd="1" destOrd="0" presId="urn:microsoft.com/office/officeart/2005/8/layout/venn2"/>
    <dgm:cxn modelId="{9B929660-C2F8-46CD-B5FC-59350CCC2880}" type="presOf" srcId="{707F1755-8A01-49E1-BA06-1C8E233E3A22}" destId="{CD618FEE-2CF4-41FA-898E-A57C5F836AFE}" srcOrd="0" destOrd="0" presId="urn:microsoft.com/office/officeart/2005/8/layout/venn2"/>
    <dgm:cxn modelId="{62CCC800-4859-4F35-9CD4-27297BC94602}" type="presOf" srcId="{0C6A1F07-6926-4C1D-B4BF-3FE2F74F5D49}" destId="{E9E8B446-F1BA-46A2-ADB0-D973BA113119}" srcOrd="1" destOrd="0" presId="urn:microsoft.com/office/officeart/2005/8/layout/venn2"/>
    <dgm:cxn modelId="{35412DE0-9DBF-4A97-B3E1-7A0D9AFCDF78}" type="presOf" srcId="{BBC98F57-E24A-4907-B486-082C4F3201B8}" destId="{C0E988E1-BF22-4E1D-A0BE-3C7DB496A415}" srcOrd="0" destOrd="0" presId="urn:microsoft.com/office/officeart/2005/8/layout/venn2"/>
    <dgm:cxn modelId="{F0385B85-BB60-44ED-A919-0C13B721A131}" type="presOf" srcId="{8B1CD6E6-A142-45E3-BE84-9E26382CCDF6}" destId="{CFEC1C29-E70B-41DA-8D0F-8699FEF215DD}" srcOrd="0" destOrd="0" presId="urn:microsoft.com/office/officeart/2005/8/layout/venn2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B9EDD825-BE65-4812-83C8-20C26C30F844}" type="presOf" srcId="{77AA6DE6-A914-46E5-B016-25C2965B0B60}" destId="{06514C32-5DDE-46B8-B380-5C57E9040957}" srcOrd="1" destOrd="0" presId="urn:microsoft.com/office/officeart/2005/8/layout/venn2"/>
    <dgm:cxn modelId="{B0185BC3-AA92-4EBC-B434-9DF582B74901}" type="presParOf" srcId="{CD618FEE-2CF4-41FA-898E-A57C5F836AFE}" destId="{1061D3D1-85AC-4F30-A34A-C93DD6B94E8C}" srcOrd="0" destOrd="0" presId="urn:microsoft.com/office/officeart/2005/8/layout/venn2"/>
    <dgm:cxn modelId="{34780E67-F6C4-4781-9105-A6F15F6D9EEC}" type="presParOf" srcId="{1061D3D1-85AC-4F30-A34A-C93DD6B94E8C}" destId="{C0E988E1-BF22-4E1D-A0BE-3C7DB496A415}" srcOrd="0" destOrd="0" presId="urn:microsoft.com/office/officeart/2005/8/layout/venn2"/>
    <dgm:cxn modelId="{3E77CD05-EAFE-4E8F-9FEA-B1282358DBED}" type="presParOf" srcId="{1061D3D1-85AC-4F30-A34A-C93DD6B94E8C}" destId="{55DB7AA0-1BE8-4AC7-AA48-13F6EAA384D6}" srcOrd="1" destOrd="0" presId="urn:microsoft.com/office/officeart/2005/8/layout/venn2"/>
    <dgm:cxn modelId="{492B7439-D1CF-4A30-9AB4-F96E4A29F527}" type="presParOf" srcId="{CD618FEE-2CF4-41FA-898E-A57C5F836AFE}" destId="{1C62F677-2642-4069-876E-FA164B91D24D}" srcOrd="1" destOrd="0" presId="urn:microsoft.com/office/officeart/2005/8/layout/venn2"/>
    <dgm:cxn modelId="{BFF33E5E-CA66-4F49-9133-21CD6885E933}" type="presParOf" srcId="{1C62F677-2642-4069-876E-FA164B91D24D}" destId="{CFEC1C29-E70B-41DA-8D0F-8699FEF215DD}" srcOrd="0" destOrd="0" presId="urn:microsoft.com/office/officeart/2005/8/layout/venn2"/>
    <dgm:cxn modelId="{D0F35EEE-9FC5-4A88-BB29-6D0E48034A44}" type="presParOf" srcId="{1C62F677-2642-4069-876E-FA164B91D24D}" destId="{955E6327-9BD9-4EC1-99B7-1B5EF2A8C0F1}" srcOrd="1" destOrd="0" presId="urn:microsoft.com/office/officeart/2005/8/layout/venn2"/>
    <dgm:cxn modelId="{15DAAB25-75C1-481B-AA7E-ED58CC514059}" type="presParOf" srcId="{CD618FEE-2CF4-41FA-898E-A57C5F836AFE}" destId="{9DDFC563-EFEB-401B-8E37-5EA4C0C64EFF}" srcOrd="2" destOrd="0" presId="urn:microsoft.com/office/officeart/2005/8/layout/venn2"/>
    <dgm:cxn modelId="{351C9697-0016-45F3-BAA7-BB96DD877387}" type="presParOf" srcId="{9DDFC563-EFEB-401B-8E37-5EA4C0C64EFF}" destId="{89DF0577-AC34-4CED-B689-B2C1E27DEAB2}" srcOrd="0" destOrd="0" presId="urn:microsoft.com/office/officeart/2005/8/layout/venn2"/>
    <dgm:cxn modelId="{C0447D6D-05C1-4117-BB67-20E6C1F521C2}" type="presParOf" srcId="{9DDFC563-EFEB-401B-8E37-5EA4C0C64EFF}" destId="{06514C32-5DDE-46B8-B380-5C57E9040957}" srcOrd="1" destOrd="0" presId="urn:microsoft.com/office/officeart/2005/8/layout/venn2"/>
    <dgm:cxn modelId="{E8C7CB1C-6DED-4E0E-A182-2C643D4F8EE2}" type="presParOf" srcId="{CD618FEE-2CF4-41FA-898E-A57C5F836AFE}" destId="{E43CDE02-C4A8-4B6E-9702-FCFC1CACBBE6}" srcOrd="3" destOrd="0" presId="urn:microsoft.com/office/officeart/2005/8/layout/venn2"/>
    <dgm:cxn modelId="{169ECD33-8D07-4FD8-9F48-59BA5978A491}" type="presParOf" srcId="{E43CDE02-C4A8-4B6E-9702-FCFC1CACBBE6}" destId="{10164168-09D8-40FC-AAFB-71F444691E1E}" srcOrd="0" destOrd="0" presId="urn:microsoft.com/office/officeart/2005/8/layout/venn2"/>
    <dgm:cxn modelId="{694FBC97-DA60-4E71-80B5-F40609330E69}" type="presParOf" srcId="{E43CDE02-C4A8-4B6E-9702-FCFC1CACBBE6}" destId="{E9E8B446-F1BA-46A2-ADB0-D973BA11311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target1" loCatId="relationship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438E3F4A-DEE4-41AE-BF7C-8567332B2AFE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AC2086F3-9B06-47E7-8761-594694B7832B}" type="par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056051B-3088-4CEF-B593-20FA71D04827}" type="sib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8C8F8FB-25EB-4397-A440-595A179581A3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21857BBE-EB3B-413F-887A-AF095473546F}" type="par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FDEAAEBD-AFD1-4D99-A915-4B5E33C5724E}" type="sib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AC6826E-DEE9-49AB-8822-F4AB553E853A}" type="pres">
      <dgm:prSet presAssocID="{707F1755-8A01-49E1-BA06-1C8E233E3A2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1D298-661C-412B-B1D6-7941C5AF3BC3}" type="pres">
      <dgm:prSet presAssocID="{BBC98F57-E24A-4907-B486-082C4F3201B8}" presName="circle1" presStyleLbl="ln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330145C-26A1-4815-8738-EC5733CF2974}" type="pres">
      <dgm:prSet presAssocID="{BBC98F57-E24A-4907-B486-082C4F3201B8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4E179-BFB8-4097-A250-5F2A5814E7DB}" type="pres">
      <dgm:prSet presAssocID="{BBC98F57-E24A-4907-B486-082C4F3201B8}" presName="line1" presStyleLbl="callout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BC66666-9D06-456D-8420-42F92E845669}" type="pres">
      <dgm:prSet presAssocID="{BBC98F57-E24A-4907-B486-082C4F3201B8}" presName="d1" presStyleLbl="callout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CC4D0FC-189D-46C3-9FE2-23CFBC6343E4}" type="pres">
      <dgm:prSet presAssocID="{8B1CD6E6-A142-45E3-BE84-9E26382CCDF6}" presName="circle2" presStyleLbl="ln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CF866B1-63DA-4288-92E5-AAACB0AD1637}" type="pres">
      <dgm:prSet presAssocID="{8B1CD6E6-A142-45E3-BE84-9E26382CCDF6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1CC19-8958-4B0E-8147-AF6C38141C2B}" type="pres">
      <dgm:prSet presAssocID="{8B1CD6E6-A142-45E3-BE84-9E26382CCDF6}" presName="line2" presStyleLbl="callout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6D8E74C-6581-43EA-9175-75FC53BF38C9}" type="pres">
      <dgm:prSet presAssocID="{8B1CD6E6-A142-45E3-BE84-9E26382CCDF6}" presName="d2" presStyleLbl="callout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847D8D1-58E2-4F25-A88E-3316FFAB1C59}" type="pres">
      <dgm:prSet presAssocID="{18C8F8FB-25EB-4397-A440-595A179581A3}" presName="circle3" presStyleLbl="lnNode1" presStyleIdx="2" presStyleCnt="4"/>
      <dgm:spPr/>
    </dgm:pt>
    <dgm:pt modelId="{920F77B2-199A-460A-9252-BD56A327CB66}" type="pres">
      <dgm:prSet presAssocID="{18C8F8FB-25EB-4397-A440-595A179581A3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E8970-32B1-41B9-8360-2D43C035C2FB}" type="pres">
      <dgm:prSet presAssocID="{18C8F8FB-25EB-4397-A440-595A179581A3}" presName="line3" presStyleLbl="callout" presStyleIdx="4" presStyleCnt="8"/>
      <dgm:spPr/>
    </dgm:pt>
    <dgm:pt modelId="{8F3CD2C6-0AF2-4499-854C-70C8E7C2561C}" type="pres">
      <dgm:prSet presAssocID="{18C8F8FB-25EB-4397-A440-595A179581A3}" presName="d3" presStyleLbl="callout" presStyleIdx="5" presStyleCnt="8"/>
      <dgm:spPr/>
    </dgm:pt>
    <dgm:pt modelId="{041FAB81-10FB-45CC-AB1C-6B892C13CE4B}" type="pres">
      <dgm:prSet presAssocID="{438E3F4A-DEE4-41AE-BF7C-8567332B2AFE}" presName="circle4" presStyleLbl="lnNode1" presStyleIdx="3" presStyleCnt="4"/>
      <dgm:spPr/>
    </dgm:pt>
    <dgm:pt modelId="{A5A0BB52-3A49-42EE-82B3-129A831DEC3E}" type="pres">
      <dgm:prSet presAssocID="{438E3F4A-DEE4-41AE-BF7C-8567332B2AFE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3D10F7-56B8-4013-BC82-9D87390BAE7E}" type="pres">
      <dgm:prSet presAssocID="{438E3F4A-DEE4-41AE-BF7C-8567332B2AFE}" presName="line4" presStyleLbl="callout" presStyleIdx="6" presStyleCnt="8"/>
      <dgm:spPr/>
    </dgm:pt>
    <dgm:pt modelId="{656A96D3-06B4-4273-8205-F4DBD13F0660}" type="pres">
      <dgm:prSet presAssocID="{438E3F4A-DEE4-41AE-BF7C-8567332B2AFE}" presName="d4" presStyleLbl="callout" presStyleIdx="7" presStyleCnt="8"/>
      <dgm:spPr/>
    </dgm:pt>
  </dgm:ptLst>
  <dgm:cxnLst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14B983AC-4878-4B91-A4C1-8C142972F27E}" type="presOf" srcId="{707F1755-8A01-49E1-BA06-1C8E233E3A22}" destId="{2AC6826E-DEE9-49AB-8822-F4AB553E853A}" srcOrd="0" destOrd="0" presId="urn:microsoft.com/office/officeart/2005/8/layout/target1"/>
    <dgm:cxn modelId="{AEC9EBFA-9A86-4682-9845-6FB367000407}" type="presOf" srcId="{438E3F4A-DEE4-41AE-BF7C-8567332B2AFE}" destId="{A5A0BB52-3A49-42EE-82B3-129A831DEC3E}" srcOrd="0" destOrd="0" presId="urn:microsoft.com/office/officeart/2005/8/layout/target1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7EF5FC5E-2325-42E8-9269-B27F3D512869}" type="presOf" srcId="{8B1CD6E6-A142-45E3-BE84-9E26382CCDF6}" destId="{3CF866B1-63DA-4288-92E5-AAACB0AD1637}" srcOrd="0" destOrd="0" presId="urn:microsoft.com/office/officeart/2005/8/layout/target1"/>
    <dgm:cxn modelId="{CA27C583-56D8-4476-89A0-258D51252C01}" type="presOf" srcId="{18C8F8FB-25EB-4397-A440-595A179581A3}" destId="{920F77B2-199A-460A-9252-BD56A327CB66}" srcOrd="0" destOrd="0" presId="urn:microsoft.com/office/officeart/2005/8/layout/target1"/>
    <dgm:cxn modelId="{32CB518C-AB53-426F-B67E-AEA02A935DFB}" srcId="{707F1755-8A01-49E1-BA06-1C8E233E3A22}" destId="{438E3F4A-DEE4-41AE-BF7C-8567332B2AFE}" srcOrd="3" destOrd="0" parTransId="{AC2086F3-9B06-47E7-8761-594694B7832B}" sibTransId="{1056051B-3088-4CEF-B593-20FA71D04827}"/>
    <dgm:cxn modelId="{0DF71857-8544-420E-AEF2-17C140BD8770}" type="presOf" srcId="{BBC98F57-E24A-4907-B486-082C4F3201B8}" destId="{8330145C-26A1-4815-8738-EC5733CF2974}" srcOrd="0" destOrd="0" presId="urn:microsoft.com/office/officeart/2005/8/layout/target1"/>
    <dgm:cxn modelId="{CFC37423-6829-49DC-9E17-60D994DBCA67}" srcId="{707F1755-8A01-49E1-BA06-1C8E233E3A22}" destId="{18C8F8FB-25EB-4397-A440-595A179581A3}" srcOrd="2" destOrd="0" parTransId="{21857BBE-EB3B-413F-887A-AF095473546F}" sibTransId="{FDEAAEBD-AFD1-4D99-A915-4B5E33C5724E}"/>
    <dgm:cxn modelId="{8424818F-6D7A-4A2A-B0AC-BA19E8A38F51}" type="presParOf" srcId="{2AC6826E-DEE9-49AB-8822-F4AB553E853A}" destId="{44F1D298-661C-412B-B1D6-7941C5AF3BC3}" srcOrd="0" destOrd="0" presId="urn:microsoft.com/office/officeart/2005/8/layout/target1"/>
    <dgm:cxn modelId="{4431D716-CB0E-46E6-BE98-B84675C86F40}" type="presParOf" srcId="{2AC6826E-DEE9-49AB-8822-F4AB553E853A}" destId="{8330145C-26A1-4815-8738-EC5733CF2974}" srcOrd="1" destOrd="0" presId="urn:microsoft.com/office/officeart/2005/8/layout/target1"/>
    <dgm:cxn modelId="{10485A17-529D-4F05-81DE-717E27FBEC49}" type="presParOf" srcId="{2AC6826E-DEE9-49AB-8822-F4AB553E853A}" destId="{B584E179-BFB8-4097-A250-5F2A5814E7DB}" srcOrd="2" destOrd="0" presId="urn:microsoft.com/office/officeart/2005/8/layout/target1"/>
    <dgm:cxn modelId="{B26B7686-F8B0-4D45-8308-B6BA2C80D50B}" type="presParOf" srcId="{2AC6826E-DEE9-49AB-8822-F4AB553E853A}" destId="{CBC66666-9D06-456D-8420-42F92E845669}" srcOrd="3" destOrd="0" presId="urn:microsoft.com/office/officeart/2005/8/layout/target1"/>
    <dgm:cxn modelId="{40A905AF-6F7C-46CA-848D-A6B3CF6D9132}" type="presParOf" srcId="{2AC6826E-DEE9-49AB-8822-F4AB553E853A}" destId="{8CC4D0FC-189D-46C3-9FE2-23CFBC6343E4}" srcOrd="4" destOrd="0" presId="urn:microsoft.com/office/officeart/2005/8/layout/target1"/>
    <dgm:cxn modelId="{0A23328A-16D5-4A26-85EE-AA77215476CD}" type="presParOf" srcId="{2AC6826E-DEE9-49AB-8822-F4AB553E853A}" destId="{3CF866B1-63DA-4288-92E5-AAACB0AD1637}" srcOrd="5" destOrd="0" presId="urn:microsoft.com/office/officeart/2005/8/layout/target1"/>
    <dgm:cxn modelId="{9DA94F27-7FC9-4D89-8A09-6F9782161830}" type="presParOf" srcId="{2AC6826E-DEE9-49AB-8822-F4AB553E853A}" destId="{0C61CC19-8958-4B0E-8147-AF6C38141C2B}" srcOrd="6" destOrd="0" presId="urn:microsoft.com/office/officeart/2005/8/layout/target1"/>
    <dgm:cxn modelId="{023BCBF7-4146-4739-9BAF-6BB22D3626F6}" type="presParOf" srcId="{2AC6826E-DEE9-49AB-8822-F4AB553E853A}" destId="{66D8E74C-6581-43EA-9175-75FC53BF38C9}" srcOrd="7" destOrd="0" presId="urn:microsoft.com/office/officeart/2005/8/layout/target1"/>
    <dgm:cxn modelId="{C1B9D65B-31D9-4656-BBAB-131F03DB7ED4}" type="presParOf" srcId="{2AC6826E-DEE9-49AB-8822-F4AB553E853A}" destId="{9847D8D1-58E2-4F25-A88E-3316FFAB1C59}" srcOrd="8" destOrd="0" presId="urn:microsoft.com/office/officeart/2005/8/layout/target1"/>
    <dgm:cxn modelId="{D04AAF51-BB55-41A0-B29B-745634D3CD3B}" type="presParOf" srcId="{2AC6826E-DEE9-49AB-8822-F4AB553E853A}" destId="{920F77B2-199A-460A-9252-BD56A327CB66}" srcOrd="9" destOrd="0" presId="urn:microsoft.com/office/officeart/2005/8/layout/target1"/>
    <dgm:cxn modelId="{15FC48B9-A975-474E-9DDF-FFE9A648E91D}" type="presParOf" srcId="{2AC6826E-DEE9-49AB-8822-F4AB553E853A}" destId="{AEDE8970-32B1-41B9-8360-2D43C035C2FB}" srcOrd="10" destOrd="0" presId="urn:microsoft.com/office/officeart/2005/8/layout/target1"/>
    <dgm:cxn modelId="{6CF60D4D-C9F4-4C37-B119-C951697876B2}" type="presParOf" srcId="{2AC6826E-DEE9-49AB-8822-F4AB553E853A}" destId="{8F3CD2C6-0AF2-4499-854C-70C8E7C2561C}" srcOrd="11" destOrd="0" presId="urn:microsoft.com/office/officeart/2005/8/layout/target1"/>
    <dgm:cxn modelId="{F72F4148-A5DD-4449-A710-3397D90881EC}" type="presParOf" srcId="{2AC6826E-DEE9-49AB-8822-F4AB553E853A}" destId="{041FAB81-10FB-45CC-AB1C-6B892C13CE4B}" srcOrd="12" destOrd="0" presId="urn:microsoft.com/office/officeart/2005/8/layout/target1"/>
    <dgm:cxn modelId="{26FF1586-45A9-4DFA-A878-1544F63C6C74}" type="presParOf" srcId="{2AC6826E-DEE9-49AB-8822-F4AB553E853A}" destId="{A5A0BB52-3A49-42EE-82B3-129A831DEC3E}" srcOrd="13" destOrd="0" presId="urn:microsoft.com/office/officeart/2005/8/layout/target1"/>
    <dgm:cxn modelId="{D1E02989-EB81-42F5-B799-2852283A29EA}" type="presParOf" srcId="{2AC6826E-DEE9-49AB-8822-F4AB553E853A}" destId="{333D10F7-56B8-4013-BC82-9D87390BAE7E}" srcOrd="14" destOrd="0" presId="urn:microsoft.com/office/officeart/2005/8/layout/target1"/>
    <dgm:cxn modelId="{D7D22EF0-28D2-459E-8081-BFA22ED37A58}" type="presParOf" srcId="{2AC6826E-DEE9-49AB-8822-F4AB553E853A}" destId="{656A96D3-06B4-4273-8205-F4DBD13F0660}" srcOrd="15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venn2" loCatId="relationship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7AA6DE6-A914-46E5-B016-25C2965B0B60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C6A1F07-6926-4C1D-B4BF-3FE2F74F5D49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CD618FEE-2CF4-41FA-898E-A57C5F836AFE}" type="pres">
      <dgm:prSet presAssocID="{707F1755-8A01-49E1-BA06-1C8E233E3A2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1D3D1-85AC-4F30-A34A-C93DD6B94E8C}" type="pres">
      <dgm:prSet presAssocID="{707F1755-8A01-49E1-BA06-1C8E233E3A22}" presName="comp1" presStyleCnt="0"/>
      <dgm:spPr/>
      <dgm:t>
        <a:bodyPr/>
        <a:lstStyle/>
        <a:p>
          <a:pPr latinLnBrk="1"/>
          <a:endParaRPr lang="ko-KR" altLang="en-US"/>
        </a:p>
      </dgm:t>
    </dgm:pt>
    <dgm:pt modelId="{C0E988E1-BF22-4E1D-A0BE-3C7DB496A415}" type="pres">
      <dgm:prSet presAssocID="{707F1755-8A01-49E1-BA06-1C8E233E3A22}" presName="circ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5DB7AA0-1BE8-4AC7-AA48-13F6EAA384D6}" type="pres">
      <dgm:prSet presAssocID="{707F1755-8A01-49E1-BA06-1C8E233E3A2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2F677-2642-4069-876E-FA164B91D24D}" type="pres">
      <dgm:prSet presAssocID="{707F1755-8A01-49E1-BA06-1C8E233E3A22}" presName="comp2" presStyleCnt="0"/>
      <dgm:spPr/>
      <dgm:t>
        <a:bodyPr/>
        <a:lstStyle/>
        <a:p>
          <a:pPr latinLnBrk="1"/>
          <a:endParaRPr lang="ko-KR" altLang="en-US"/>
        </a:p>
      </dgm:t>
    </dgm:pt>
    <dgm:pt modelId="{CFEC1C29-E70B-41DA-8D0F-8699FEF215DD}" type="pres">
      <dgm:prSet presAssocID="{707F1755-8A01-49E1-BA06-1C8E233E3A22}" presName="circ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55E6327-9BD9-4EC1-99B7-1B5EF2A8C0F1}" type="pres">
      <dgm:prSet presAssocID="{707F1755-8A01-49E1-BA06-1C8E233E3A2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DFC563-EFEB-401B-8E37-5EA4C0C64EFF}" type="pres">
      <dgm:prSet presAssocID="{707F1755-8A01-49E1-BA06-1C8E233E3A22}" presName="comp3" presStyleCnt="0"/>
      <dgm:spPr/>
      <dgm:t>
        <a:bodyPr/>
        <a:lstStyle/>
        <a:p>
          <a:pPr latinLnBrk="1"/>
          <a:endParaRPr lang="ko-KR" altLang="en-US"/>
        </a:p>
      </dgm:t>
    </dgm:pt>
    <dgm:pt modelId="{89DF0577-AC34-4CED-B689-B2C1E27DEAB2}" type="pres">
      <dgm:prSet presAssocID="{707F1755-8A01-49E1-BA06-1C8E233E3A22}" presName="circ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6514C32-5DDE-46B8-B380-5C57E9040957}" type="pres">
      <dgm:prSet presAssocID="{707F1755-8A01-49E1-BA06-1C8E233E3A2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CDE02-C4A8-4B6E-9702-FCFC1CACBBE6}" type="pres">
      <dgm:prSet presAssocID="{707F1755-8A01-49E1-BA06-1C8E233E3A22}" presName="comp4" presStyleCnt="0"/>
      <dgm:spPr/>
      <dgm:t>
        <a:bodyPr/>
        <a:lstStyle/>
        <a:p>
          <a:pPr latinLnBrk="1"/>
          <a:endParaRPr lang="ko-KR" altLang="en-US"/>
        </a:p>
      </dgm:t>
    </dgm:pt>
    <dgm:pt modelId="{10164168-09D8-40FC-AAFB-71F444691E1E}" type="pres">
      <dgm:prSet presAssocID="{707F1755-8A01-49E1-BA06-1C8E233E3A22}" presName="circ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9E8B446-F1BA-46A2-ADB0-D973BA113119}" type="pres">
      <dgm:prSet presAssocID="{707F1755-8A01-49E1-BA06-1C8E233E3A2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2F3C25-3377-4BC5-A4FE-633FD9DAC8DC}" type="presOf" srcId="{77AA6DE6-A914-46E5-B016-25C2965B0B60}" destId="{06514C32-5DDE-46B8-B380-5C57E9040957}" srcOrd="1" destOrd="0" presId="urn:microsoft.com/office/officeart/2005/8/layout/venn2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C1D102DD-D1C9-45A7-A68C-4D8FED160567}" type="presOf" srcId="{0C6A1F07-6926-4C1D-B4BF-3FE2F74F5D49}" destId="{E9E8B446-F1BA-46A2-ADB0-D973BA113119}" srcOrd="1" destOrd="0" presId="urn:microsoft.com/office/officeart/2005/8/layout/venn2"/>
    <dgm:cxn modelId="{4D0D6581-6344-4F47-AE35-6626BCE5D2C1}" type="presOf" srcId="{707F1755-8A01-49E1-BA06-1C8E233E3A22}" destId="{CD618FEE-2CF4-41FA-898E-A57C5F836AFE}" srcOrd="0" destOrd="0" presId="urn:microsoft.com/office/officeart/2005/8/layout/venn2"/>
    <dgm:cxn modelId="{E696D417-F15E-475B-9EFF-1B78B4FC907B}" type="presOf" srcId="{77AA6DE6-A914-46E5-B016-25C2965B0B60}" destId="{89DF0577-AC34-4CED-B689-B2C1E27DEAB2}" srcOrd="0" destOrd="0" presId="urn:microsoft.com/office/officeart/2005/8/layout/venn2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CECADB74-DFD5-44CC-92C2-E6AEEA1CCC0C}" type="presOf" srcId="{BBC98F57-E24A-4907-B486-082C4F3201B8}" destId="{55DB7AA0-1BE8-4AC7-AA48-13F6EAA384D6}" srcOrd="1" destOrd="0" presId="urn:microsoft.com/office/officeart/2005/8/layout/venn2"/>
    <dgm:cxn modelId="{A0CFB48F-CEE6-4A11-B8EB-3B94F819DE39}" type="presOf" srcId="{8B1CD6E6-A142-45E3-BE84-9E26382CCDF6}" destId="{CFEC1C29-E70B-41DA-8D0F-8699FEF215DD}" srcOrd="0" destOrd="0" presId="urn:microsoft.com/office/officeart/2005/8/layout/venn2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3D1DBC49-630E-4C7A-A34F-AE4DE754F5DC}" type="presOf" srcId="{0C6A1F07-6926-4C1D-B4BF-3FE2F74F5D49}" destId="{10164168-09D8-40FC-AAFB-71F444691E1E}" srcOrd="0" destOrd="0" presId="urn:microsoft.com/office/officeart/2005/8/layout/venn2"/>
    <dgm:cxn modelId="{713234CA-2663-43C8-847F-E786030F9D0F}" type="presOf" srcId="{8B1CD6E6-A142-45E3-BE84-9E26382CCDF6}" destId="{955E6327-9BD9-4EC1-99B7-1B5EF2A8C0F1}" srcOrd="1" destOrd="0" presId="urn:microsoft.com/office/officeart/2005/8/layout/venn2"/>
    <dgm:cxn modelId="{30B1D1A3-EC8B-4EC8-9680-5B003456AD81}" type="presOf" srcId="{BBC98F57-E24A-4907-B486-082C4F3201B8}" destId="{C0E988E1-BF22-4E1D-A0BE-3C7DB496A415}" srcOrd="0" destOrd="0" presId="urn:microsoft.com/office/officeart/2005/8/layout/venn2"/>
    <dgm:cxn modelId="{A7AA9DC0-CC7B-41E0-92F9-7ADA5BF5392C}" type="presParOf" srcId="{CD618FEE-2CF4-41FA-898E-A57C5F836AFE}" destId="{1061D3D1-85AC-4F30-A34A-C93DD6B94E8C}" srcOrd="0" destOrd="0" presId="urn:microsoft.com/office/officeart/2005/8/layout/venn2"/>
    <dgm:cxn modelId="{0871A1B1-8D94-41FB-BB6D-AC80FBE782B4}" type="presParOf" srcId="{1061D3D1-85AC-4F30-A34A-C93DD6B94E8C}" destId="{C0E988E1-BF22-4E1D-A0BE-3C7DB496A415}" srcOrd="0" destOrd="0" presId="urn:microsoft.com/office/officeart/2005/8/layout/venn2"/>
    <dgm:cxn modelId="{B317393E-8221-4EFC-99CE-AA1D97303DE5}" type="presParOf" srcId="{1061D3D1-85AC-4F30-A34A-C93DD6B94E8C}" destId="{55DB7AA0-1BE8-4AC7-AA48-13F6EAA384D6}" srcOrd="1" destOrd="0" presId="urn:microsoft.com/office/officeart/2005/8/layout/venn2"/>
    <dgm:cxn modelId="{1057F023-2509-4EB2-BF81-226359864822}" type="presParOf" srcId="{CD618FEE-2CF4-41FA-898E-A57C5F836AFE}" destId="{1C62F677-2642-4069-876E-FA164B91D24D}" srcOrd="1" destOrd="0" presId="urn:microsoft.com/office/officeart/2005/8/layout/venn2"/>
    <dgm:cxn modelId="{6CC70105-0616-4AB1-BC19-892E8379D4DF}" type="presParOf" srcId="{1C62F677-2642-4069-876E-FA164B91D24D}" destId="{CFEC1C29-E70B-41DA-8D0F-8699FEF215DD}" srcOrd="0" destOrd="0" presId="urn:microsoft.com/office/officeart/2005/8/layout/venn2"/>
    <dgm:cxn modelId="{CBCAFD57-1872-4E08-9F33-30F45629D659}" type="presParOf" srcId="{1C62F677-2642-4069-876E-FA164B91D24D}" destId="{955E6327-9BD9-4EC1-99B7-1B5EF2A8C0F1}" srcOrd="1" destOrd="0" presId="urn:microsoft.com/office/officeart/2005/8/layout/venn2"/>
    <dgm:cxn modelId="{AFD90292-1ED7-4D9A-B06E-CE03D7845402}" type="presParOf" srcId="{CD618FEE-2CF4-41FA-898E-A57C5F836AFE}" destId="{9DDFC563-EFEB-401B-8E37-5EA4C0C64EFF}" srcOrd="2" destOrd="0" presId="urn:microsoft.com/office/officeart/2005/8/layout/venn2"/>
    <dgm:cxn modelId="{BE66FCE7-94F8-447E-B59F-5694B1F1F861}" type="presParOf" srcId="{9DDFC563-EFEB-401B-8E37-5EA4C0C64EFF}" destId="{89DF0577-AC34-4CED-B689-B2C1E27DEAB2}" srcOrd="0" destOrd="0" presId="urn:microsoft.com/office/officeart/2005/8/layout/venn2"/>
    <dgm:cxn modelId="{F3F4F6CE-B278-414C-87C8-FA3A7BF32EF3}" type="presParOf" srcId="{9DDFC563-EFEB-401B-8E37-5EA4C0C64EFF}" destId="{06514C32-5DDE-46B8-B380-5C57E9040957}" srcOrd="1" destOrd="0" presId="urn:microsoft.com/office/officeart/2005/8/layout/venn2"/>
    <dgm:cxn modelId="{B79B00F2-85FD-4F8A-A54A-C0C7FC2CA932}" type="presParOf" srcId="{CD618FEE-2CF4-41FA-898E-A57C5F836AFE}" destId="{E43CDE02-C4A8-4B6E-9702-FCFC1CACBBE6}" srcOrd="3" destOrd="0" presId="urn:microsoft.com/office/officeart/2005/8/layout/venn2"/>
    <dgm:cxn modelId="{4D0B3B3B-550A-4665-A884-256BC56EACEF}" type="presParOf" srcId="{E43CDE02-C4A8-4B6E-9702-FCFC1CACBBE6}" destId="{10164168-09D8-40FC-AAFB-71F444691E1E}" srcOrd="0" destOrd="0" presId="urn:microsoft.com/office/officeart/2005/8/layout/venn2"/>
    <dgm:cxn modelId="{C1610671-7685-4DB3-8F62-68FBDC3147C9}" type="presParOf" srcId="{E43CDE02-C4A8-4B6E-9702-FCFC1CACBBE6}" destId="{E9E8B446-F1BA-46A2-ADB0-D973BA11311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0F77BF-FBF3-42D7-99F5-BB5CC9011B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052BE7-8026-4FAC-9232-AE070B217699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131D1EB8-D9DA-46C4-8757-BE38F4348AA8}" type="par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E8859A2D-41A9-4FA0-92BA-5CA3664BCB0A}" type="sib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29D42C46-4759-4387-903B-3AC8FCED856B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4FFC5419-2198-4F53-998D-67AAD18D5351}" type="parTrans" cxnId="{5C34BAF4-69FB-4C86-83B9-0159FE3BCA5E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2BE926C-EFE5-4A90-940F-D805CD80E6A8}" type="sibTrans" cxnId="{5C34BAF4-69FB-4C86-83B9-0159FE3BCA5E}">
      <dgm:prSet/>
      <dgm:spPr/>
      <dgm:t>
        <a:bodyPr/>
        <a:lstStyle/>
        <a:p>
          <a:pPr latinLnBrk="1"/>
          <a:endParaRPr lang="ko-KR" altLang="en-US"/>
        </a:p>
      </dgm:t>
    </dgm:pt>
    <dgm:pt modelId="{2276959B-88A4-488C-BB3A-C8F22641C678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F5884756-73D1-49CD-B44A-055C186A1163}" type="parTrans" cxnId="{8B314A0B-1E89-4147-9785-7FB618A71C61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ADD4ED5-991E-4241-879B-FDF2916C02E6}" type="sibTrans" cxnId="{8B314A0B-1E89-4147-9785-7FB618A71C61}">
      <dgm:prSet/>
      <dgm:spPr/>
      <dgm:t>
        <a:bodyPr/>
        <a:lstStyle/>
        <a:p>
          <a:pPr latinLnBrk="1"/>
          <a:endParaRPr lang="ko-KR" altLang="en-US"/>
        </a:p>
      </dgm:t>
    </dgm:pt>
    <dgm:pt modelId="{AFE60614-0FC8-42BD-9D64-0C21C3524EB3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D64E67B5-8749-4882-921C-E059AC1F8EB9}" type="parTrans" cxnId="{A0CE86E4-0073-4AFA-9CD1-5DE763C7A864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F6138C3-C751-48BB-90C7-E522B5ABF347}" type="sibTrans" cxnId="{A0CE86E4-0073-4AFA-9CD1-5DE763C7A864}">
      <dgm:prSet/>
      <dgm:spPr/>
      <dgm:t>
        <a:bodyPr/>
        <a:lstStyle/>
        <a:p>
          <a:pPr latinLnBrk="1"/>
          <a:endParaRPr lang="ko-KR" altLang="en-US"/>
        </a:p>
      </dgm:t>
    </dgm:pt>
    <dgm:pt modelId="{5EDB58E3-3CF3-4918-84C0-45F3021BAA8A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23CD50A0-6757-430A-A9A1-0967C4BBDC47}" type="parTrans" cxnId="{46C4BE31-4974-4628-BEE5-AFC34A9AA059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63AB9E6-E4C4-430C-9294-EBDF04144CF9}" type="sibTrans" cxnId="{46C4BE31-4974-4628-BEE5-AFC34A9AA059}">
      <dgm:prSet/>
      <dgm:spPr/>
      <dgm:t>
        <a:bodyPr/>
        <a:lstStyle/>
        <a:p>
          <a:pPr latinLnBrk="1"/>
          <a:endParaRPr lang="ko-KR" altLang="en-US"/>
        </a:p>
      </dgm:t>
    </dgm:pt>
    <dgm:pt modelId="{595E8133-FAA7-4261-A1E8-44262869AC63}">
      <dgm:prSet phldrT="[텍스트]" custT="1"/>
      <dgm:spPr>
        <a:gradFill flip="none"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  <a:tileRect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BF46061B-5D01-4E0E-BB94-B6E19A71CEA0}" type="sibTrans" cxnId="{F669DE7F-4C61-432E-84B8-7216DA4E7D64}">
      <dgm:prSet/>
      <dgm:spPr/>
      <dgm:t>
        <a:bodyPr/>
        <a:lstStyle/>
        <a:p>
          <a:pPr latinLnBrk="1"/>
          <a:endParaRPr lang="ko-KR" altLang="en-US"/>
        </a:p>
      </dgm:t>
    </dgm:pt>
    <dgm:pt modelId="{270D8896-E671-4AE7-B353-E825FC260EDF}" type="parTrans" cxnId="{F669DE7F-4C61-432E-84B8-7216DA4E7D64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5E4D529-4E05-4E61-B2D4-4A70C40BDA2F}" type="pres">
      <dgm:prSet presAssocID="{080F77BF-FBF3-42D7-99F5-BB5CC9011B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57B10-6407-421F-8549-3501F8FD2036}" type="pres">
      <dgm:prSet presAssocID="{36052BE7-8026-4FAC-9232-AE070B217699}" presName="root1" presStyleCnt="0"/>
      <dgm:spPr/>
    </dgm:pt>
    <dgm:pt modelId="{A844B620-AC2A-4DDC-A271-ADFE72F630F0}" type="pres">
      <dgm:prSet presAssocID="{36052BE7-8026-4FAC-9232-AE070B217699}" presName="LevelOneTextNode" presStyleLbl="node0" presStyleIdx="0" presStyleCnt="1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52AD64-0E95-4F23-8170-55ACBCFC799E}" type="pres">
      <dgm:prSet presAssocID="{36052BE7-8026-4FAC-9232-AE070B217699}" presName="level2hierChild" presStyleCnt="0"/>
      <dgm:spPr/>
    </dgm:pt>
    <dgm:pt modelId="{B77AAF71-9280-4D3C-9AA2-8E1D0FE23FAE}" type="pres">
      <dgm:prSet presAssocID="{4FFC5419-2198-4F53-998D-67AAD18D535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6415479-209C-4CA1-97A1-927E7D1DDD44}" type="pres">
      <dgm:prSet presAssocID="{4FFC5419-2198-4F53-998D-67AAD18D535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98464AC-9861-4377-9AF0-7BD159BBF17E}" type="pres">
      <dgm:prSet presAssocID="{29D42C46-4759-4387-903B-3AC8FCED856B}" presName="root2" presStyleCnt="0"/>
      <dgm:spPr/>
    </dgm:pt>
    <dgm:pt modelId="{D083D408-8DE7-459F-ADBF-9C9774310DAC}" type="pres">
      <dgm:prSet presAssocID="{29D42C46-4759-4387-903B-3AC8FCED856B}" presName="LevelTwoTextNode" presStyleLbl="node2" presStyleIdx="0" presStyleCnt="2" custLinFactNeighborX="1746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508381-B54A-4E43-ACAA-4263D865F9A0}" type="pres">
      <dgm:prSet presAssocID="{29D42C46-4759-4387-903B-3AC8FCED856B}" presName="level3hierChild" presStyleCnt="0"/>
      <dgm:spPr/>
    </dgm:pt>
    <dgm:pt modelId="{D823C6EB-27ED-4213-AA68-5E56CA6E007D}" type="pres">
      <dgm:prSet presAssocID="{270D8896-E671-4AE7-B353-E825FC260EDF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CD85B5-0762-4D70-B99D-B7DAD8515AAA}" type="pres">
      <dgm:prSet presAssocID="{270D8896-E671-4AE7-B353-E825FC260EDF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F51002-DD54-4648-8EBA-F75BA9FAEC02}" type="pres">
      <dgm:prSet presAssocID="{595E8133-FAA7-4261-A1E8-44262869AC63}" presName="root2" presStyleCnt="0"/>
      <dgm:spPr/>
    </dgm:pt>
    <dgm:pt modelId="{12E991C1-9EB4-4089-9F14-67B38EEABFF1}" type="pres">
      <dgm:prSet presAssocID="{595E8133-FAA7-4261-A1E8-44262869AC63}" presName="LevelTwoTextNode" presStyleLbl="node3" presStyleIdx="0" presStyleCnt="3" custLinFactNeighborX="-536" custLinFactNeighborY="-2295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410C8B-3885-4AB8-A75C-A4467E42B089}" type="pres">
      <dgm:prSet presAssocID="{595E8133-FAA7-4261-A1E8-44262869AC63}" presName="level3hierChild" presStyleCnt="0"/>
      <dgm:spPr/>
    </dgm:pt>
    <dgm:pt modelId="{335B3BE1-7C6C-4B60-8DAF-7CE428E300DB}" type="pres">
      <dgm:prSet presAssocID="{F5884756-73D1-49CD-B44A-055C186A1163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98AF6BB-B72E-4BBF-9B5F-9CCD61EDBEFC}" type="pres">
      <dgm:prSet presAssocID="{F5884756-73D1-49CD-B44A-055C186A1163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5581C0-FFE5-4BB8-A207-0E30420FA8C7}" type="pres">
      <dgm:prSet presAssocID="{2276959B-88A4-488C-BB3A-C8F22641C678}" presName="root2" presStyleCnt="0"/>
      <dgm:spPr/>
    </dgm:pt>
    <dgm:pt modelId="{D7BE8224-762A-4EE7-A7DA-E975C121780C}" type="pres">
      <dgm:prSet presAssocID="{2276959B-88A4-488C-BB3A-C8F22641C678}" presName="LevelTwoTextNode" presStyleLbl="node3" presStyleIdx="1" presStyleCnt="3" custLinFactNeighborY="11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DC1831-CF05-458B-826C-B0FD80908F9B}" type="pres">
      <dgm:prSet presAssocID="{2276959B-88A4-488C-BB3A-C8F22641C678}" presName="level3hierChild" presStyleCnt="0"/>
      <dgm:spPr/>
    </dgm:pt>
    <dgm:pt modelId="{0AAB4FB6-C047-44BA-A7B8-604AC749A95E}" type="pres">
      <dgm:prSet presAssocID="{D64E67B5-8749-4882-921C-E059AC1F8EB9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9764A71-8AE4-4FFA-BBE5-694F43CDFE59}" type="pres">
      <dgm:prSet presAssocID="{D64E67B5-8749-4882-921C-E059AC1F8EB9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9352FD0-92AE-4A0A-8EDA-23AD976257A2}" type="pres">
      <dgm:prSet presAssocID="{AFE60614-0FC8-42BD-9D64-0C21C3524EB3}" presName="root2" presStyleCnt="0"/>
      <dgm:spPr/>
    </dgm:pt>
    <dgm:pt modelId="{D5C92AC1-C14B-4273-A8FD-11F240075E42}" type="pres">
      <dgm:prSet presAssocID="{AFE60614-0FC8-42BD-9D64-0C21C3524EB3}" presName="LevelTwoTextNode" presStyleLbl="node2" presStyleIdx="1" presStyleCnt="2" custLinFactNeighborX="17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9466B7-56B3-4CEB-A4B4-7B8FD16F01AE}" type="pres">
      <dgm:prSet presAssocID="{AFE60614-0FC8-42BD-9D64-0C21C3524EB3}" presName="level3hierChild" presStyleCnt="0"/>
      <dgm:spPr/>
    </dgm:pt>
    <dgm:pt modelId="{7A7953E4-2554-4BA5-84FC-9678B375CCA9}" type="pres">
      <dgm:prSet presAssocID="{23CD50A0-6757-430A-A9A1-0967C4BBDC47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12FBE9D-30CF-454E-9239-5EC35D6CD842}" type="pres">
      <dgm:prSet presAssocID="{23CD50A0-6757-430A-A9A1-0967C4BBDC47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7B61717-20B2-4E52-8F92-8BFF6F2AA1D8}" type="pres">
      <dgm:prSet presAssocID="{5EDB58E3-3CF3-4918-84C0-45F3021BAA8A}" presName="root2" presStyleCnt="0"/>
      <dgm:spPr/>
    </dgm:pt>
    <dgm:pt modelId="{3AD545FE-3B7E-4F93-A76B-CDC4ACDA69D9}" type="pres">
      <dgm:prSet presAssocID="{5EDB58E3-3CF3-4918-84C0-45F3021BAA8A}" presName="LevelTwoTextNode" presStyleLbl="node3" presStyleIdx="2" presStyleCnt="3" custLinFactNeighborY="725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706C7-3599-4032-8CCD-02856EEAB8D3}" type="pres">
      <dgm:prSet presAssocID="{5EDB58E3-3CF3-4918-84C0-45F3021BAA8A}" presName="level3hierChild" presStyleCnt="0"/>
      <dgm:spPr/>
    </dgm:pt>
  </dgm:ptLst>
  <dgm:cxnLst>
    <dgm:cxn modelId="{DCC1AA8E-85D8-42DF-B20E-85C0E3B07326}" type="presOf" srcId="{270D8896-E671-4AE7-B353-E825FC260EDF}" destId="{4ECD85B5-0762-4D70-B99D-B7DAD8515AAA}" srcOrd="1" destOrd="0" presId="urn:microsoft.com/office/officeart/2005/8/layout/hierarchy2"/>
    <dgm:cxn modelId="{F9111204-BA6F-4354-9C26-F188FBCEAEB0}" type="presOf" srcId="{23CD50A0-6757-430A-A9A1-0967C4BBDC47}" destId="{7A7953E4-2554-4BA5-84FC-9678B375CCA9}" srcOrd="0" destOrd="0" presId="urn:microsoft.com/office/officeart/2005/8/layout/hierarchy2"/>
    <dgm:cxn modelId="{E562BCBD-5252-4D61-A95C-FC5BA05C989B}" type="presOf" srcId="{36052BE7-8026-4FAC-9232-AE070B217699}" destId="{A844B620-AC2A-4DDC-A271-ADFE72F630F0}" srcOrd="0" destOrd="0" presId="urn:microsoft.com/office/officeart/2005/8/layout/hierarchy2"/>
    <dgm:cxn modelId="{F669DE7F-4C61-432E-84B8-7216DA4E7D64}" srcId="{29D42C46-4759-4387-903B-3AC8FCED856B}" destId="{595E8133-FAA7-4261-A1E8-44262869AC63}" srcOrd="0" destOrd="0" parTransId="{270D8896-E671-4AE7-B353-E825FC260EDF}" sibTransId="{BF46061B-5D01-4E0E-BB94-B6E19A71CEA0}"/>
    <dgm:cxn modelId="{D197A4EA-EC3E-4AB6-AA8E-3FF1C21E587F}" type="presOf" srcId="{4FFC5419-2198-4F53-998D-67AAD18D5351}" destId="{B77AAF71-9280-4D3C-9AA2-8E1D0FE23FAE}" srcOrd="0" destOrd="0" presId="urn:microsoft.com/office/officeart/2005/8/layout/hierarchy2"/>
    <dgm:cxn modelId="{0BC4E512-6BAA-4FCD-BD46-AF5292187EEF}" type="presOf" srcId="{2276959B-88A4-488C-BB3A-C8F22641C678}" destId="{D7BE8224-762A-4EE7-A7DA-E975C121780C}" srcOrd="0" destOrd="0" presId="urn:microsoft.com/office/officeart/2005/8/layout/hierarchy2"/>
    <dgm:cxn modelId="{5C34BAF4-69FB-4C86-83B9-0159FE3BCA5E}" srcId="{36052BE7-8026-4FAC-9232-AE070B217699}" destId="{29D42C46-4759-4387-903B-3AC8FCED856B}" srcOrd="0" destOrd="0" parTransId="{4FFC5419-2198-4F53-998D-67AAD18D5351}" sibTransId="{42BE926C-EFE5-4A90-940F-D805CD80E6A8}"/>
    <dgm:cxn modelId="{745D0D62-0AF8-4C2B-AA01-2A7C6B4B44D8}" type="presOf" srcId="{595E8133-FAA7-4261-A1E8-44262869AC63}" destId="{12E991C1-9EB4-4089-9F14-67B38EEABFF1}" srcOrd="0" destOrd="0" presId="urn:microsoft.com/office/officeart/2005/8/layout/hierarchy2"/>
    <dgm:cxn modelId="{E390B57F-7256-4229-AF63-5A06588BC54F}" type="presOf" srcId="{4FFC5419-2198-4F53-998D-67AAD18D5351}" destId="{26415479-209C-4CA1-97A1-927E7D1DDD44}" srcOrd="1" destOrd="0" presId="urn:microsoft.com/office/officeart/2005/8/layout/hierarchy2"/>
    <dgm:cxn modelId="{C68CD3C3-041C-4014-AE40-88B256349472}" type="presOf" srcId="{270D8896-E671-4AE7-B353-E825FC260EDF}" destId="{D823C6EB-27ED-4213-AA68-5E56CA6E007D}" srcOrd="0" destOrd="0" presId="urn:microsoft.com/office/officeart/2005/8/layout/hierarchy2"/>
    <dgm:cxn modelId="{471F725A-D474-4B11-BE33-513FD718C363}" type="presOf" srcId="{D64E67B5-8749-4882-921C-E059AC1F8EB9}" destId="{0AAB4FB6-C047-44BA-A7B8-604AC749A95E}" srcOrd="0" destOrd="0" presId="urn:microsoft.com/office/officeart/2005/8/layout/hierarchy2"/>
    <dgm:cxn modelId="{46C4BE31-4974-4628-BEE5-AFC34A9AA059}" srcId="{AFE60614-0FC8-42BD-9D64-0C21C3524EB3}" destId="{5EDB58E3-3CF3-4918-84C0-45F3021BAA8A}" srcOrd="0" destOrd="0" parTransId="{23CD50A0-6757-430A-A9A1-0967C4BBDC47}" sibTransId="{663AB9E6-E4C4-430C-9294-EBDF04144CF9}"/>
    <dgm:cxn modelId="{EA771F1F-A70F-4A5E-B993-2A9594BD2D06}" type="presOf" srcId="{F5884756-73D1-49CD-B44A-055C186A1163}" destId="{798AF6BB-B72E-4BBF-9B5F-9CCD61EDBEFC}" srcOrd="1" destOrd="0" presId="urn:microsoft.com/office/officeart/2005/8/layout/hierarchy2"/>
    <dgm:cxn modelId="{44B6A608-CBC6-41D8-8ECD-D4A6E0F93DF5}" type="presOf" srcId="{29D42C46-4759-4387-903B-3AC8FCED856B}" destId="{D083D408-8DE7-459F-ADBF-9C9774310DAC}" srcOrd="0" destOrd="0" presId="urn:microsoft.com/office/officeart/2005/8/layout/hierarchy2"/>
    <dgm:cxn modelId="{C0D1DED1-57C8-4437-ABD8-824456CC9F90}" type="presOf" srcId="{080F77BF-FBF3-42D7-99F5-BB5CC9011B68}" destId="{45E4D529-4E05-4E61-B2D4-4A70C40BDA2F}" srcOrd="0" destOrd="0" presId="urn:microsoft.com/office/officeart/2005/8/layout/hierarchy2"/>
    <dgm:cxn modelId="{10685125-9EF1-47F9-A26A-529E02C15D55}" srcId="{080F77BF-FBF3-42D7-99F5-BB5CC9011B68}" destId="{36052BE7-8026-4FAC-9232-AE070B217699}" srcOrd="0" destOrd="0" parTransId="{131D1EB8-D9DA-46C4-8757-BE38F4348AA8}" sibTransId="{E8859A2D-41A9-4FA0-92BA-5CA3664BCB0A}"/>
    <dgm:cxn modelId="{1E85315D-5CA2-4F44-A4F2-83C1FF297069}" type="presOf" srcId="{D64E67B5-8749-4882-921C-E059AC1F8EB9}" destId="{39764A71-8AE4-4FFA-BBE5-694F43CDFE59}" srcOrd="1" destOrd="0" presId="urn:microsoft.com/office/officeart/2005/8/layout/hierarchy2"/>
    <dgm:cxn modelId="{98C9C241-4F9F-436B-8C6F-CB7FADE18172}" type="presOf" srcId="{AFE60614-0FC8-42BD-9D64-0C21C3524EB3}" destId="{D5C92AC1-C14B-4273-A8FD-11F240075E42}" srcOrd="0" destOrd="0" presId="urn:microsoft.com/office/officeart/2005/8/layout/hierarchy2"/>
    <dgm:cxn modelId="{B8E873A3-7F4E-4522-BAB3-08FB9D531B2F}" type="presOf" srcId="{F5884756-73D1-49CD-B44A-055C186A1163}" destId="{335B3BE1-7C6C-4B60-8DAF-7CE428E300DB}" srcOrd="0" destOrd="0" presId="urn:microsoft.com/office/officeart/2005/8/layout/hierarchy2"/>
    <dgm:cxn modelId="{F47B7A2F-C3B4-4254-BF65-4FE31C5A5152}" type="presOf" srcId="{23CD50A0-6757-430A-A9A1-0967C4BBDC47}" destId="{012FBE9D-30CF-454E-9239-5EC35D6CD842}" srcOrd="1" destOrd="0" presId="urn:microsoft.com/office/officeart/2005/8/layout/hierarchy2"/>
    <dgm:cxn modelId="{A0CE86E4-0073-4AFA-9CD1-5DE763C7A864}" srcId="{36052BE7-8026-4FAC-9232-AE070B217699}" destId="{AFE60614-0FC8-42BD-9D64-0C21C3524EB3}" srcOrd="1" destOrd="0" parTransId="{D64E67B5-8749-4882-921C-E059AC1F8EB9}" sibTransId="{0F6138C3-C751-48BB-90C7-E522B5ABF347}"/>
    <dgm:cxn modelId="{8B314A0B-1E89-4147-9785-7FB618A71C61}" srcId="{29D42C46-4759-4387-903B-3AC8FCED856B}" destId="{2276959B-88A4-488C-BB3A-C8F22641C678}" srcOrd="1" destOrd="0" parTransId="{F5884756-73D1-49CD-B44A-055C186A1163}" sibTransId="{FADD4ED5-991E-4241-879B-FDF2916C02E6}"/>
    <dgm:cxn modelId="{041A4C21-4F05-4912-B952-E01AD4097ADC}" type="presOf" srcId="{5EDB58E3-3CF3-4918-84C0-45F3021BAA8A}" destId="{3AD545FE-3B7E-4F93-A76B-CDC4ACDA69D9}" srcOrd="0" destOrd="0" presId="urn:microsoft.com/office/officeart/2005/8/layout/hierarchy2"/>
    <dgm:cxn modelId="{A3739710-F781-4EF8-9F15-C903E3D7881F}" type="presParOf" srcId="{45E4D529-4E05-4E61-B2D4-4A70C40BDA2F}" destId="{03A57B10-6407-421F-8549-3501F8FD2036}" srcOrd="0" destOrd="0" presId="urn:microsoft.com/office/officeart/2005/8/layout/hierarchy2"/>
    <dgm:cxn modelId="{708F1DC8-6547-47FA-BBFF-8E62257E7D6F}" type="presParOf" srcId="{03A57B10-6407-421F-8549-3501F8FD2036}" destId="{A844B620-AC2A-4DDC-A271-ADFE72F630F0}" srcOrd="0" destOrd="0" presId="urn:microsoft.com/office/officeart/2005/8/layout/hierarchy2"/>
    <dgm:cxn modelId="{BB582DC1-C8C6-4FA6-B2BB-1350C2AB9E81}" type="presParOf" srcId="{03A57B10-6407-421F-8549-3501F8FD2036}" destId="{CF52AD64-0E95-4F23-8170-55ACBCFC799E}" srcOrd="1" destOrd="0" presId="urn:microsoft.com/office/officeart/2005/8/layout/hierarchy2"/>
    <dgm:cxn modelId="{220E2C61-D556-467F-AD81-E06BCE8FC353}" type="presParOf" srcId="{CF52AD64-0E95-4F23-8170-55ACBCFC799E}" destId="{B77AAF71-9280-4D3C-9AA2-8E1D0FE23FAE}" srcOrd="0" destOrd="0" presId="urn:microsoft.com/office/officeart/2005/8/layout/hierarchy2"/>
    <dgm:cxn modelId="{0D6FC11D-FCC5-4D47-AF89-C1450ED820C5}" type="presParOf" srcId="{B77AAF71-9280-4D3C-9AA2-8E1D0FE23FAE}" destId="{26415479-209C-4CA1-97A1-927E7D1DDD44}" srcOrd="0" destOrd="0" presId="urn:microsoft.com/office/officeart/2005/8/layout/hierarchy2"/>
    <dgm:cxn modelId="{2E4F3BF0-1333-4553-9C38-C126AFB8A99F}" type="presParOf" srcId="{CF52AD64-0E95-4F23-8170-55ACBCFC799E}" destId="{E98464AC-9861-4377-9AF0-7BD159BBF17E}" srcOrd="1" destOrd="0" presId="urn:microsoft.com/office/officeart/2005/8/layout/hierarchy2"/>
    <dgm:cxn modelId="{D4F8A2F7-1D73-4D0E-BDD7-47124AEF1635}" type="presParOf" srcId="{E98464AC-9861-4377-9AF0-7BD159BBF17E}" destId="{D083D408-8DE7-459F-ADBF-9C9774310DAC}" srcOrd="0" destOrd="0" presId="urn:microsoft.com/office/officeart/2005/8/layout/hierarchy2"/>
    <dgm:cxn modelId="{3E7642D7-3787-49CA-B84A-CB79BE725AA3}" type="presParOf" srcId="{E98464AC-9861-4377-9AF0-7BD159BBF17E}" destId="{1B508381-B54A-4E43-ACAA-4263D865F9A0}" srcOrd="1" destOrd="0" presId="urn:microsoft.com/office/officeart/2005/8/layout/hierarchy2"/>
    <dgm:cxn modelId="{83F68F77-BBE6-4E86-8392-8489CEED2CA0}" type="presParOf" srcId="{1B508381-B54A-4E43-ACAA-4263D865F9A0}" destId="{D823C6EB-27ED-4213-AA68-5E56CA6E007D}" srcOrd="0" destOrd="0" presId="urn:microsoft.com/office/officeart/2005/8/layout/hierarchy2"/>
    <dgm:cxn modelId="{153E711B-4D96-460A-A1F7-4A6B60EEF126}" type="presParOf" srcId="{D823C6EB-27ED-4213-AA68-5E56CA6E007D}" destId="{4ECD85B5-0762-4D70-B99D-B7DAD8515AAA}" srcOrd="0" destOrd="0" presId="urn:microsoft.com/office/officeart/2005/8/layout/hierarchy2"/>
    <dgm:cxn modelId="{B19BBDBD-712F-47B1-A826-7A7DFAA38380}" type="presParOf" srcId="{1B508381-B54A-4E43-ACAA-4263D865F9A0}" destId="{3DF51002-DD54-4648-8EBA-F75BA9FAEC02}" srcOrd="1" destOrd="0" presId="urn:microsoft.com/office/officeart/2005/8/layout/hierarchy2"/>
    <dgm:cxn modelId="{4E5EDBCC-42E8-487E-B09E-4126BC3D6DBC}" type="presParOf" srcId="{3DF51002-DD54-4648-8EBA-F75BA9FAEC02}" destId="{12E991C1-9EB4-4089-9F14-67B38EEABFF1}" srcOrd="0" destOrd="0" presId="urn:microsoft.com/office/officeart/2005/8/layout/hierarchy2"/>
    <dgm:cxn modelId="{40B0BD34-BCF1-40A7-BB3A-0623C2DDAE8D}" type="presParOf" srcId="{3DF51002-DD54-4648-8EBA-F75BA9FAEC02}" destId="{8D410C8B-3885-4AB8-A75C-A4467E42B089}" srcOrd="1" destOrd="0" presId="urn:microsoft.com/office/officeart/2005/8/layout/hierarchy2"/>
    <dgm:cxn modelId="{35DDBAF2-6778-425C-AC5A-C0558C7038AC}" type="presParOf" srcId="{1B508381-B54A-4E43-ACAA-4263D865F9A0}" destId="{335B3BE1-7C6C-4B60-8DAF-7CE428E300DB}" srcOrd="2" destOrd="0" presId="urn:microsoft.com/office/officeart/2005/8/layout/hierarchy2"/>
    <dgm:cxn modelId="{B4AE5D4E-225B-46D1-8F14-C774D5048F12}" type="presParOf" srcId="{335B3BE1-7C6C-4B60-8DAF-7CE428E300DB}" destId="{798AF6BB-B72E-4BBF-9B5F-9CCD61EDBEFC}" srcOrd="0" destOrd="0" presId="urn:microsoft.com/office/officeart/2005/8/layout/hierarchy2"/>
    <dgm:cxn modelId="{661CB8D8-0AE5-4538-8E4E-947EE3DDE775}" type="presParOf" srcId="{1B508381-B54A-4E43-ACAA-4263D865F9A0}" destId="{AA5581C0-FFE5-4BB8-A207-0E30420FA8C7}" srcOrd="3" destOrd="0" presId="urn:microsoft.com/office/officeart/2005/8/layout/hierarchy2"/>
    <dgm:cxn modelId="{DB7AFAA4-9FF9-4A18-968A-2F4FD5072209}" type="presParOf" srcId="{AA5581C0-FFE5-4BB8-A207-0E30420FA8C7}" destId="{D7BE8224-762A-4EE7-A7DA-E975C121780C}" srcOrd="0" destOrd="0" presId="urn:microsoft.com/office/officeart/2005/8/layout/hierarchy2"/>
    <dgm:cxn modelId="{38976714-8499-4A7A-9C60-52B47B2BF62E}" type="presParOf" srcId="{AA5581C0-FFE5-4BB8-A207-0E30420FA8C7}" destId="{C4DC1831-CF05-458B-826C-B0FD80908F9B}" srcOrd="1" destOrd="0" presId="urn:microsoft.com/office/officeart/2005/8/layout/hierarchy2"/>
    <dgm:cxn modelId="{65E77FDC-A6A5-4DAD-8814-E10A987466F9}" type="presParOf" srcId="{CF52AD64-0E95-4F23-8170-55ACBCFC799E}" destId="{0AAB4FB6-C047-44BA-A7B8-604AC749A95E}" srcOrd="2" destOrd="0" presId="urn:microsoft.com/office/officeart/2005/8/layout/hierarchy2"/>
    <dgm:cxn modelId="{54197E90-BE0B-40CD-8406-2F0C107A51DF}" type="presParOf" srcId="{0AAB4FB6-C047-44BA-A7B8-604AC749A95E}" destId="{39764A71-8AE4-4FFA-BBE5-694F43CDFE59}" srcOrd="0" destOrd="0" presId="urn:microsoft.com/office/officeart/2005/8/layout/hierarchy2"/>
    <dgm:cxn modelId="{E6DB4007-F296-4D61-A0B3-55AC06BED440}" type="presParOf" srcId="{CF52AD64-0E95-4F23-8170-55ACBCFC799E}" destId="{09352FD0-92AE-4A0A-8EDA-23AD976257A2}" srcOrd="3" destOrd="0" presId="urn:microsoft.com/office/officeart/2005/8/layout/hierarchy2"/>
    <dgm:cxn modelId="{0D65FB51-963B-4C48-8B62-EA0E1FB56D24}" type="presParOf" srcId="{09352FD0-92AE-4A0A-8EDA-23AD976257A2}" destId="{D5C92AC1-C14B-4273-A8FD-11F240075E42}" srcOrd="0" destOrd="0" presId="urn:microsoft.com/office/officeart/2005/8/layout/hierarchy2"/>
    <dgm:cxn modelId="{4CAC8220-7252-4947-B085-0FF084805D0F}" type="presParOf" srcId="{09352FD0-92AE-4A0A-8EDA-23AD976257A2}" destId="{499466B7-56B3-4CEB-A4B4-7B8FD16F01AE}" srcOrd="1" destOrd="0" presId="urn:microsoft.com/office/officeart/2005/8/layout/hierarchy2"/>
    <dgm:cxn modelId="{025CDE93-EE12-4EF1-AF07-280C3D17900B}" type="presParOf" srcId="{499466B7-56B3-4CEB-A4B4-7B8FD16F01AE}" destId="{7A7953E4-2554-4BA5-84FC-9678B375CCA9}" srcOrd="0" destOrd="0" presId="urn:microsoft.com/office/officeart/2005/8/layout/hierarchy2"/>
    <dgm:cxn modelId="{7876E086-60E1-4B27-B4AE-BD93DE007106}" type="presParOf" srcId="{7A7953E4-2554-4BA5-84FC-9678B375CCA9}" destId="{012FBE9D-30CF-454E-9239-5EC35D6CD842}" srcOrd="0" destOrd="0" presId="urn:microsoft.com/office/officeart/2005/8/layout/hierarchy2"/>
    <dgm:cxn modelId="{27735D07-B851-4F42-98FB-FE4854FA2B8A}" type="presParOf" srcId="{499466B7-56B3-4CEB-A4B4-7B8FD16F01AE}" destId="{07B61717-20B2-4E52-8F92-8BFF6F2AA1D8}" srcOrd="1" destOrd="0" presId="urn:microsoft.com/office/officeart/2005/8/layout/hierarchy2"/>
    <dgm:cxn modelId="{44CEB1E7-98FA-4D61-9190-750EB6A4A1D0}" type="presParOf" srcId="{07B61717-20B2-4E52-8F92-8BFF6F2AA1D8}" destId="{3AD545FE-3B7E-4F93-A76B-CDC4ACDA69D9}" srcOrd="0" destOrd="0" presId="urn:microsoft.com/office/officeart/2005/8/layout/hierarchy2"/>
    <dgm:cxn modelId="{05D9031B-27F7-4824-8981-E257681D5019}" type="presParOf" srcId="{07B61717-20B2-4E52-8F92-8BFF6F2AA1D8}" destId="{DC1706C7-3599-4032-8CCD-02856EEAB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433983-CBDF-4378-A7E7-8E2C4CC457B8}">
      <dsp:nvSpPr>
        <dsp:cNvPr id="0" name=""/>
        <dsp:cNvSpPr/>
      </dsp:nvSpPr>
      <dsp:spPr>
        <a:xfrm>
          <a:off x="410947" y="717021"/>
          <a:ext cx="2465685" cy="2465685"/>
        </a:xfrm>
        <a:prstGeom prst="ellipse">
          <a:avLst/>
        </a:prstGeom>
        <a:gradFill rotWithShape="0">
          <a:gsLst>
            <a:gs pos="100000">
              <a:schemeClr val="bg1">
                <a:lumMod val="65000"/>
              </a:schemeClr>
            </a:gs>
            <a:gs pos="3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C721FE-7C25-49D6-A3DA-AF9AAE807033}">
      <dsp:nvSpPr>
        <dsp:cNvPr id="0" name=""/>
        <dsp:cNvSpPr/>
      </dsp:nvSpPr>
      <dsp:spPr>
        <a:xfrm>
          <a:off x="684843" y="990918"/>
          <a:ext cx="1917892" cy="1917892"/>
        </a:xfrm>
        <a:prstGeom prst="ellipse">
          <a:avLst/>
        </a:prstGeom>
        <a:gradFill rotWithShape="0">
          <a:gsLst>
            <a:gs pos="100000">
              <a:schemeClr val="bg1">
                <a:lumMod val="50000"/>
              </a:schemeClr>
            </a:gs>
            <a:gs pos="3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9EA9F-4211-4D02-9BFC-42D188633A99}">
      <dsp:nvSpPr>
        <dsp:cNvPr id="0" name=""/>
        <dsp:cNvSpPr/>
      </dsp:nvSpPr>
      <dsp:spPr>
        <a:xfrm>
          <a:off x="958740" y="1264814"/>
          <a:ext cx="1370099" cy="1370099"/>
        </a:xfrm>
        <a:prstGeom prst="ellipse">
          <a:avLst/>
        </a:prstGeom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3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D0FC-189D-46C3-9FE2-23CFBC6343E4}">
      <dsp:nvSpPr>
        <dsp:cNvPr id="0" name=""/>
        <dsp:cNvSpPr/>
      </dsp:nvSpPr>
      <dsp:spPr>
        <a:xfrm>
          <a:off x="1232842" y="1538916"/>
          <a:ext cx="821895" cy="821895"/>
        </a:xfrm>
        <a:prstGeom prst="ellipse">
          <a:avLst/>
        </a:prstGeom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30000">
              <a:schemeClr val="bg1">
                <a:lumMod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1D298-661C-412B-B1D6-7941C5AF3BC3}">
      <dsp:nvSpPr>
        <dsp:cNvPr id="0" name=""/>
        <dsp:cNvSpPr/>
      </dsp:nvSpPr>
      <dsp:spPr>
        <a:xfrm>
          <a:off x="1506739" y="1812813"/>
          <a:ext cx="274102" cy="274102"/>
        </a:xfrm>
        <a:prstGeom prst="ellipse">
          <a:avLst/>
        </a:prstGeom>
        <a:gradFill rotWithShape="0">
          <a:gsLst>
            <a:gs pos="100000">
              <a:schemeClr val="tx1">
                <a:lumMod val="85000"/>
                <a:lumOff val="15000"/>
              </a:schemeClr>
            </a:gs>
            <a:gs pos="30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0145C-26A1-4815-8738-EC5733CF2974}">
      <dsp:nvSpPr>
        <dsp:cNvPr id="0" name=""/>
        <dsp:cNvSpPr/>
      </dsp:nvSpPr>
      <dsp:spPr>
        <a:xfrm>
          <a:off x="3287580" y="104873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04873"/>
        <a:ext cx="1232842" cy="435275"/>
      </dsp:txXfrm>
    </dsp:sp>
    <dsp:sp modelId="{B584E179-BFB8-4097-A250-5F2A5814E7DB}">
      <dsp:nvSpPr>
        <dsp:cNvPr id="0" name=""/>
        <dsp:cNvSpPr/>
      </dsp:nvSpPr>
      <dsp:spPr>
        <a:xfrm>
          <a:off x="2979370" y="322511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C66666-9D06-456D-8420-42F92E845669}">
      <dsp:nvSpPr>
        <dsp:cNvPr id="0" name=""/>
        <dsp:cNvSpPr/>
      </dsp:nvSpPr>
      <dsp:spPr>
        <a:xfrm rot="5400000">
          <a:off x="1496876" y="469425"/>
          <a:ext cx="1627352" cy="133352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F866B1-63DA-4288-92E5-AAACB0AD1637}">
      <dsp:nvSpPr>
        <dsp:cNvPr id="0" name=""/>
        <dsp:cNvSpPr/>
      </dsp:nvSpPr>
      <dsp:spPr>
        <a:xfrm>
          <a:off x="3287580" y="565135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565135"/>
        <a:ext cx="1232842" cy="435275"/>
      </dsp:txXfrm>
    </dsp:sp>
    <dsp:sp modelId="{0C61CC19-8958-4B0E-8147-AF6C38141C2B}">
      <dsp:nvSpPr>
        <dsp:cNvPr id="0" name=""/>
        <dsp:cNvSpPr/>
      </dsp:nvSpPr>
      <dsp:spPr>
        <a:xfrm>
          <a:off x="2979370" y="782773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D8E74C-6581-43EA-9175-75FC53BF38C9}">
      <dsp:nvSpPr>
        <dsp:cNvPr id="0" name=""/>
        <dsp:cNvSpPr/>
      </dsp:nvSpPr>
      <dsp:spPr>
        <a:xfrm rot="5400000">
          <a:off x="1736006" y="894715"/>
          <a:ext cx="1354976" cy="11301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58F2B1-7E61-4007-B86E-C713A7CE81A0}">
      <dsp:nvSpPr>
        <dsp:cNvPr id="0" name=""/>
        <dsp:cNvSpPr/>
      </dsp:nvSpPr>
      <dsp:spPr>
        <a:xfrm>
          <a:off x="3287580" y="1025396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025396"/>
        <a:ext cx="1232842" cy="435275"/>
      </dsp:txXfrm>
    </dsp:sp>
    <dsp:sp modelId="{DE9F0546-8EA8-435B-B7E6-AC23EB04FA5C}">
      <dsp:nvSpPr>
        <dsp:cNvPr id="0" name=""/>
        <dsp:cNvSpPr/>
      </dsp:nvSpPr>
      <dsp:spPr>
        <a:xfrm>
          <a:off x="2979370" y="1243034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1D3E50-91DD-4CE1-A999-7A43E62E203E}">
      <dsp:nvSpPr>
        <dsp:cNvPr id="0" name=""/>
        <dsp:cNvSpPr/>
      </dsp:nvSpPr>
      <dsp:spPr>
        <a:xfrm rot="5400000">
          <a:off x="1970493" y="1302621"/>
          <a:ext cx="1068463" cy="9492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211A7-F45C-48A4-BDA7-7C5FBCBC3F02}">
      <dsp:nvSpPr>
        <dsp:cNvPr id="0" name=""/>
        <dsp:cNvSpPr/>
      </dsp:nvSpPr>
      <dsp:spPr>
        <a:xfrm>
          <a:off x="3287580" y="1475795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475795"/>
        <a:ext cx="1232842" cy="435275"/>
      </dsp:txXfrm>
    </dsp:sp>
    <dsp:sp modelId="{047B1A0E-7980-4DB0-B055-629CE9705FFF}">
      <dsp:nvSpPr>
        <dsp:cNvPr id="0" name=""/>
        <dsp:cNvSpPr/>
      </dsp:nvSpPr>
      <dsp:spPr>
        <a:xfrm>
          <a:off x="2979370" y="1693432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514C14-E3DD-4490-BA9B-44022205572A}">
      <dsp:nvSpPr>
        <dsp:cNvPr id="0" name=""/>
        <dsp:cNvSpPr/>
      </dsp:nvSpPr>
      <dsp:spPr>
        <a:xfrm rot="5400000">
          <a:off x="2203911" y="1733294"/>
          <a:ext cx="815320" cy="735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D1BF26-076D-44DC-96BB-0064225C5A9B}">
      <dsp:nvSpPr>
        <dsp:cNvPr id="0" name=""/>
        <dsp:cNvSpPr/>
      </dsp:nvSpPr>
      <dsp:spPr>
        <a:xfrm>
          <a:off x="3287580" y="1913043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913043"/>
        <a:ext cx="1232842" cy="435275"/>
      </dsp:txXfrm>
    </dsp:sp>
    <dsp:sp modelId="{8CFC918C-5CEF-406D-87AC-CC560857E752}">
      <dsp:nvSpPr>
        <dsp:cNvPr id="0" name=""/>
        <dsp:cNvSpPr/>
      </dsp:nvSpPr>
      <dsp:spPr>
        <a:xfrm>
          <a:off x="2979370" y="2130681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A1E86D-2669-479B-A38C-0BFBD84C3975}">
      <dsp:nvSpPr>
        <dsp:cNvPr id="0" name=""/>
        <dsp:cNvSpPr/>
      </dsp:nvSpPr>
      <dsp:spPr>
        <a:xfrm rot="5400000">
          <a:off x="2424590" y="2151228"/>
          <a:ext cx="575326" cy="53423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E988E1-BF22-4E1D-A0BE-3C7DB496A415}">
      <dsp:nvSpPr>
        <dsp:cNvPr id="0" name=""/>
        <dsp:cNvSpPr/>
      </dsp:nvSpPr>
      <dsp:spPr>
        <a:xfrm>
          <a:off x="625281" y="0"/>
          <a:ext cx="2501122" cy="2501122"/>
        </a:xfrm>
        <a:prstGeom prst="ellipse">
          <a:avLst/>
        </a:prstGeom>
        <a:gradFill rotWithShape="0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6185" y="125056"/>
        <a:ext cx="699313" cy="375168"/>
      </dsp:txXfrm>
    </dsp:sp>
    <dsp:sp modelId="{CFEC1C29-E70B-41DA-8D0F-8699FEF215DD}">
      <dsp:nvSpPr>
        <dsp:cNvPr id="0" name=""/>
        <dsp:cNvSpPr/>
      </dsp:nvSpPr>
      <dsp:spPr>
        <a:xfrm>
          <a:off x="875393" y="500224"/>
          <a:ext cx="2000897" cy="2000897"/>
        </a:xfrm>
        <a:prstGeom prst="ellipse">
          <a:avLst/>
        </a:prstGeom>
        <a:gradFill rotWithShape="0">
          <a:gsLst>
            <a:gs pos="10000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6185" y="620278"/>
        <a:ext cx="699313" cy="360161"/>
      </dsp:txXfrm>
    </dsp:sp>
    <dsp:sp modelId="{89DF0577-AC34-4CED-B689-B2C1E27DEAB2}">
      <dsp:nvSpPr>
        <dsp:cNvPr id="0" name=""/>
        <dsp:cNvSpPr/>
      </dsp:nvSpPr>
      <dsp:spPr>
        <a:xfrm>
          <a:off x="1125505" y="1000448"/>
          <a:ext cx="1500673" cy="1500673"/>
        </a:xfrm>
        <a:prstGeom prst="ellipse">
          <a:avLst/>
        </a:prstGeom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5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6185" y="1112999"/>
        <a:ext cx="699313" cy="337651"/>
      </dsp:txXfrm>
    </dsp:sp>
    <dsp:sp modelId="{10164168-09D8-40FC-AAFB-71F444691E1E}">
      <dsp:nvSpPr>
        <dsp:cNvPr id="0" name=""/>
        <dsp:cNvSpPr/>
      </dsp:nvSpPr>
      <dsp:spPr>
        <a:xfrm>
          <a:off x="1375617" y="1500673"/>
          <a:ext cx="1000448" cy="1000448"/>
        </a:xfrm>
        <a:prstGeom prst="ellipse">
          <a:avLst/>
        </a:prstGeom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0">
              <a:schemeClr val="bg1">
                <a:lumMod val="7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2129" y="1750785"/>
        <a:ext cx="707424" cy="5002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1FAB81-10FB-45CC-AB1C-6B892C13CE4B}">
      <dsp:nvSpPr>
        <dsp:cNvPr id="0" name=""/>
        <dsp:cNvSpPr/>
      </dsp:nvSpPr>
      <dsp:spPr>
        <a:xfrm>
          <a:off x="410947" y="821895"/>
          <a:ext cx="2465685" cy="2465685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-5000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-5000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-5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47D8D1-58E2-4F25-A88E-3316FFAB1C59}">
      <dsp:nvSpPr>
        <dsp:cNvPr id="0" name=""/>
        <dsp:cNvSpPr/>
      </dsp:nvSpPr>
      <dsp:spPr>
        <a:xfrm>
          <a:off x="763334" y="1174282"/>
          <a:ext cx="1760910" cy="1760910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321817"/>
                <a:satOff val="4375"/>
                <a:lumOff val="18488"/>
                <a:alphaOff val="-33333"/>
                <a:shade val="51000"/>
                <a:satMod val="130000"/>
              </a:schemeClr>
            </a:gs>
            <a:gs pos="80000">
              <a:schemeClr val="accent6">
                <a:shade val="90000"/>
                <a:hueOff val="-321817"/>
                <a:satOff val="4375"/>
                <a:lumOff val="18488"/>
                <a:alphaOff val="-33333"/>
                <a:shade val="93000"/>
                <a:satMod val="130000"/>
              </a:schemeClr>
            </a:gs>
            <a:gs pos="100000">
              <a:schemeClr val="accent6">
                <a:shade val="90000"/>
                <a:hueOff val="-321817"/>
                <a:satOff val="4375"/>
                <a:lumOff val="18488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C4D0FC-189D-46C3-9FE2-23CFBC6343E4}">
      <dsp:nvSpPr>
        <dsp:cNvPr id="0" name=""/>
        <dsp:cNvSpPr/>
      </dsp:nvSpPr>
      <dsp:spPr>
        <a:xfrm>
          <a:off x="1115517" y="1526464"/>
          <a:ext cx="1056546" cy="1056546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160908"/>
                <a:satOff val="2188"/>
                <a:lumOff val="9244"/>
                <a:alphaOff val="-16667"/>
                <a:shade val="51000"/>
                <a:satMod val="130000"/>
              </a:schemeClr>
            </a:gs>
            <a:gs pos="80000">
              <a:schemeClr val="accent6">
                <a:shade val="90000"/>
                <a:hueOff val="-160908"/>
                <a:satOff val="2188"/>
                <a:lumOff val="9244"/>
                <a:alphaOff val="-16667"/>
                <a:shade val="93000"/>
                <a:satMod val="130000"/>
              </a:schemeClr>
            </a:gs>
            <a:gs pos="100000">
              <a:schemeClr val="accent6">
                <a:shade val="90000"/>
                <a:hueOff val="-160908"/>
                <a:satOff val="2188"/>
                <a:lumOff val="9244"/>
                <a:alphaOff val="-1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F1D298-661C-412B-B1D6-7941C5AF3BC3}">
      <dsp:nvSpPr>
        <dsp:cNvPr id="0" name=""/>
        <dsp:cNvSpPr/>
      </dsp:nvSpPr>
      <dsp:spPr>
        <a:xfrm>
          <a:off x="1467699" y="1878647"/>
          <a:ext cx="352182" cy="352182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30145C-26A1-4815-8738-EC5733CF2974}">
      <dsp:nvSpPr>
        <dsp:cNvPr id="0" name=""/>
        <dsp:cNvSpPr/>
      </dsp:nvSpPr>
      <dsp:spPr>
        <a:xfrm>
          <a:off x="3287580" y="0"/>
          <a:ext cx="1232842" cy="58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0"/>
        <a:ext cx="1232842" cy="589709"/>
      </dsp:txXfrm>
    </dsp:sp>
    <dsp:sp modelId="{B584E179-BFB8-4097-A250-5F2A5814E7DB}">
      <dsp:nvSpPr>
        <dsp:cNvPr id="0" name=""/>
        <dsp:cNvSpPr/>
      </dsp:nvSpPr>
      <dsp:spPr>
        <a:xfrm>
          <a:off x="2979370" y="294854"/>
          <a:ext cx="308210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BC66666-9D06-456D-8420-42F92E845669}">
      <dsp:nvSpPr>
        <dsp:cNvPr id="0" name=""/>
        <dsp:cNvSpPr/>
      </dsp:nvSpPr>
      <dsp:spPr>
        <a:xfrm rot="5400000">
          <a:off x="1430097" y="489027"/>
          <a:ext cx="1742417" cy="1356127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F866B1-63DA-4288-92E5-AAACB0AD1637}">
      <dsp:nvSpPr>
        <dsp:cNvPr id="0" name=""/>
        <dsp:cNvSpPr/>
      </dsp:nvSpPr>
      <dsp:spPr>
        <a:xfrm>
          <a:off x="3287580" y="589709"/>
          <a:ext cx="1232842" cy="58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589709"/>
        <a:ext cx="1232842" cy="589709"/>
      </dsp:txXfrm>
    </dsp:sp>
    <dsp:sp modelId="{0C61CC19-8958-4B0E-8147-AF6C38141C2B}">
      <dsp:nvSpPr>
        <dsp:cNvPr id="0" name=""/>
        <dsp:cNvSpPr/>
      </dsp:nvSpPr>
      <dsp:spPr>
        <a:xfrm>
          <a:off x="2979370" y="884564"/>
          <a:ext cx="308210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6D8E74C-6581-43EA-9175-75FC53BF38C9}">
      <dsp:nvSpPr>
        <dsp:cNvPr id="0" name=""/>
        <dsp:cNvSpPr/>
      </dsp:nvSpPr>
      <dsp:spPr>
        <a:xfrm rot="5400000">
          <a:off x="1731733" y="1069080"/>
          <a:ext cx="1430919" cy="1062299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0F77B2-199A-460A-9252-BD56A327CB66}">
      <dsp:nvSpPr>
        <dsp:cNvPr id="0" name=""/>
        <dsp:cNvSpPr/>
      </dsp:nvSpPr>
      <dsp:spPr>
        <a:xfrm>
          <a:off x="3287580" y="1179419"/>
          <a:ext cx="1232842" cy="58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179419"/>
        <a:ext cx="1232842" cy="589709"/>
      </dsp:txXfrm>
    </dsp:sp>
    <dsp:sp modelId="{AEDE8970-32B1-41B9-8360-2D43C035C2FB}">
      <dsp:nvSpPr>
        <dsp:cNvPr id="0" name=""/>
        <dsp:cNvSpPr/>
      </dsp:nvSpPr>
      <dsp:spPr>
        <a:xfrm>
          <a:off x="2979370" y="1474274"/>
          <a:ext cx="308210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3CD2C6-0AF2-4499-854C-70C8E7C2561C}">
      <dsp:nvSpPr>
        <dsp:cNvPr id="0" name=""/>
        <dsp:cNvSpPr/>
      </dsp:nvSpPr>
      <dsp:spPr>
        <a:xfrm rot="5400000">
          <a:off x="2023711" y="1609681"/>
          <a:ext cx="1091476" cy="81984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5A0BB52-3A49-42EE-82B3-129A831DEC3E}">
      <dsp:nvSpPr>
        <dsp:cNvPr id="0" name=""/>
        <dsp:cNvSpPr/>
      </dsp:nvSpPr>
      <dsp:spPr>
        <a:xfrm>
          <a:off x="3287580" y="1769129"/>
          <a:ext cx="1232842" cy="58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769129"/>
        <a:ext cx="1232842" cy="589709"/>
      </dsp:txXfrm>
    </dsp:sp>
    <dsp:sp modelId="{333D10F7-56B8-4013-BC82-9D87390BAE7E}">
      <dsp:nvSpPr>
        <dsp:cNvPr id="0" name=""/>
        <dsp:cNvSpPr/>
      </dsp:nvSpPr>
      <dsp:spPr>
        <a:xfrm>
          <a:off x="2979370" y="2063984"/>
          <a:ext cx="308210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56A96D3-06B4-4273-8205-F4DBD13F0660}">
      <dsp:nvSpPr>
        <dsp:cNvPr id="0" name=""/>
        <dsp:cNvSpPr/>
      </dsp:nvSpPr>
      <dsp:spPr>
        <a:xfrm rot="5400000">
          <a:off x="2316388" y="2152420"/>
          <a:ext cx="750225" cy="57286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E988E1-BF22-4E1D-A0BE-3C7DB496A415}">
      <dsp:nvSpPr>
        <dsp:cNvPr id="0" name=""/>
        <dsp:cNvSpPr/>
      </dsp:nvSpPr>
      <dsp:spPr>
        <a:xfrm>
          <a:off x="625281" y="0"/>
          <a:ext cx="2501122" cy="250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6185" y="125056"/>
        <a:ext cx="699313" cy="375168"/>
      </dsp:txXfrm>
    </dsp:sp>
    <dsp:sp modelId="{CFEC1C29-E70B-41DA-8D0F-8699FEF215DD}">
      <dsp:nvSpPr>
        <dsp:cNvPr id="0" name=""/>
        <dsp:cNvSpPr/>
      </dsp:nvSpPr>
      <dsp:spPr>
        <a:xfrm>
          <a:off x="875393" y="500224"/>
          <a:ext cx="2000897" cy="2000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6185" y="620278"/>
        <a:ext cx="699313" cy="360161"/>
      </dsp:txXfrm>
    </dsp:sp>
    <dsp:sp modelId="{89DF0577-AC34-4CED-B689-B2C1E27DEAB2}">
      <dsp:nvSpPr>
        <dsp:cNvPr id="0" name=""/>
        <dsp:cNvSpPr/>
      </dsp:nvSpPr>
      <dsp:spPr>
        <a:xfrm>
          <a:off x="1125505" y="1000448"/>
          <a:ext cx="1500673" cy="150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6185" y="1112999"/>
        <a:ext cx="699313" cy="337651"/>
      </dsp:txXfrm>
    </dsp:sp>
    <dsp:sp modelId="{10164168-09D8-40FC-AAFB-71F444691E1E}">
      <dsp:nvSpPr>
        <dsp:cNvPr id="0" name=""/>
        <dsp:cNvSpPr/>
      </dsp:nvSpPr>
      <dsp:spPr>
        <a:xfrm>
          <a:off x="1375617" y="1500673"/>
          <a:ext cx="1000448" cy="10004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2129" y="1750785"/>
        <a:ext cx="707424" cy="5002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44B620-AC2A-4DDC-A271-ADFE72F630F0}">
      <dsp:nvSpPr>
        <dsp:cNvPr id="0" name=""/>
        <dsp:cNvSpPr/>
      </dsp:nvSpPr>
      <dsp:spPr>
        <a:xfrm>
          <a:off x="29375" y="1728190"/>
          <a:ext cx="1561194" cy="780597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29375" y="1728190"/>
        <a:ext cx="1561194" cy="780597"/>
      </dsp:txXfrm>
    </dsp:sp>
    <dsp:sp modelId="{B77AAF71-9280-4D3C-9AA2-8E1D0FE23FAE}">
      <dsp:nvSpPr>
        <dsp:cNvPr id="0" name=""/>
        <dsp:cNvSpPr/>
      </dsp:nvSpPr>
      <dsp:spPr>
        <a:xfrm rot="18778754">
          <a:off x="1445122" y="1765647"/>
          <a:ext cx="913999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913999" y="18500"/>
              </a:lnTo>
            </a:path>
          </a:pathLst>
        </a:custGeom>
        <a:noFill/>
        <a:ln w="1270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8778754">
        <a:off x="1879272" y="1761298"/>
        <a:ext cx="45699" cy="45699"/>
      </dsp:txXfrm>
    </dsp:sp>
    <dsp:sp modelId="{D083D408-8DE7-459F-ADBF-9C9774310DAC}">
      <dsp:nvSpPr>
        <dsp:cNvPr id="0" name=""/>
        <dsp:cNvSpPr/>
      </dsp:nvSpPr>
      <dsp:spPr>
        <a:xfrm>
          <a:off x="2213674" y="1059507"/>
          <a:ext cx="1561194" cy="780597"/>
        </a:xfrm>
        <a:prstGeom prst="flowChartAlternateProcess">
          <a:avLst/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sp:txBody>
      <dsp:txXfrm>
        <a:off x="2213674" y="1059507"/>
        <a:ext cx="1561194" cy="780597"/>
      </dsp:txXfrm>
    </dsp:sp>
    <dsp:sp modelId="{D823C6EB-27ED-4213-AA68-5E56CA6E007D}">
      <dsp:nvSpPr>
        <dsp:cNvPr id="0" name=""/>
        <dsp:cNvSpPr/>
      </dsp:nvSpPr>
      <dsp:spPr>
        <a:xfrm rot="18789379">
          <a:off x="3638842" y="1117294"/>
          <a:ext cx="860904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860904" y="18500"/>
              </a:lnTo>
            </a:path>
          </a:pathLst>
        </a:custGeom>
        <a:noFill/>
        <a:ln w="1270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8789379">
        <a:off x="4047771" y="1114273"/>
        <a:ext cx="43045" cy="43045"/>
      </dsp:txXfrm>
    </dsp:sp>
    <dsp:sp modelId="{12E991C1-9EB4-4089-9F14-67B38EEABFF1}">
      <dsp:nvSpPr>
        <dsp:cNvPr id="0" name=""/>
        <dsp:cNvSpPr/>
      </dsp:nvSpPr>
      <dsp:spPr>
        <a:xfrm>
          <a:off x="4363720" y="431486"/>
          <a:ext cx="1561194" cy="780597"/>
        </a:xfrm>
        <a:prstGeom prst="roundRect">
          <a:avLst>
            <a:gd name="adj" fmla="val 10000"/>
          </a:avLst>
        </a:prstGeom>
        <a:gradFill flip="none"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  <a:tileRect/>
        </a:gradFill>
        <a:ln w="12700" cap="flat" cmpd="sng" algn="ctr">
          <a:noFill/>
          <a:prstDash val="solid"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sp:txBody>
      <dsp:txXfrm>
        <a:off x="4363720" y="431486"/>
        <a:ext cx="1561194" cy="780597"/>
      </dsp:txXfrm>
    </dsp:sp>
    <dsp:sp modelId="{335B3BE1-7C6C-4B60-8DAF-7CE428E300DB}">
      <dsp:nvSpPr>
        <dsp:cNvPr id="0" name=""/>
        <dsp:cNvSpPr/>
      </dsp:nvSpPr>
      <dsp:spPr>
        <a:xfrm rot="2524855">
          <a:off x="3671147" y="1700939"/>
          <a:ext cx="804661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804661" y="18500"/>
              </a:lnTo>
            </a:path>
          </a:pathLst>
        </a:custGeom>
        <a:noFill/>
        <a:ln w="1270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524855">
        <a:off x="4053361" y="1699323"/>
        <a:ext cx="40233" cy="40233"/>
      </dsp:txXfrm>
    </dsp:sp>
    <dsp:sp modelId="{D7BE8224-762A-4EE7-A7DA-E975C121780C}">
      <dsp:nvSpPr>
        <dsp:cNvPr id="0" name=""/>
        <dsp:cNvSpPr/>
      </dsp:nvSpPr>
      <dsp:spPr>
        <a:xfrm>
          <a:off x="4372088" y="1598775"/>
          <a:ext cx="1561194" cy="780597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sp:txBody>
      <dsp:txXfrm>
        <a:off x="4372088" y="1598775"/>
        <a:ext cx="1561194" cy="780597"/>
      </dsp:txXfrm>
    </dsp:sp>
    <dsp:sp modelId="{0AAB4FB6-C047-44BA-A7B8-604AC749A95E}">
      <dsp:nvSpPr>
        <dsp:cNvPr id="0" name=""/>
        <dsp:cNvSpPr/>
      </dsp:nvSpPr>
      <dsp:spPr>
        <a:xfrm rot="2844573">
          <a:off x="1441759" y="2438912"/>
          <a:ext cx="920725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920725" y="18500"/>
              </a:lnTo>
            </a:path>
          </a:pathLst>
        </a:custGeom>
        <a:noFill/>
        <a:ln w="1270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844573">
        <a:off x="1879104" y="2434395"/>
        <a:ext cx="46036" cy="46036"/>
      </dsp:txXfrm>
    </dsp:sp>
    <dsp:sp modelId="{D5C92AC1-C14B-4273-A8FD-11F240075E42}">
      <dsp:nvSpPr>
        <dsp:cNvPr id="0" name=""/>
        <dsp:cNvSpPr/>
      </dsp:nvSpPr>
      <dsp:spPr>
        <a:xfrm>
          <a:off x="2213674" y="2406038"/>
          <a:ext cx="1561194" cy="780597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sp:txBody>
      <dsp:txXfrm>
        <a:off x="2213674" y="2406038"/>
        <a:ext cx="1561194" cy="780597"/>
      </dsp:txXfrm>
    </dsp:sp>
    <dsp:sp modelId="{7A7953E4-2554-4BA5-84FC-9678B375CCA9}">
      <dsp:nvSpPr>
        <dsp:cNvPr id="0" name=""/>
        <dsp:cNvSpPr/>
      </dsp:nvSpPr>
      <dsp:spPr>
        <a:xfrm rot="2607838">
          <a:off x="3662061" y="3060849"/>
          <a:ext cx="822834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822834" y="18500"/>
              </a:lnTo>
            </a:path>
          </a:pathLst>
        </a:custGeom>
        <a:noFill/>
        <a:ln w="1270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607838">
        <a:off x="4052907" y="3058779"/>
        <a:ext cx="41141" cy="41141"/>
      </dsp:txXfrm>
    </dsp:sp>
    <dsp:sp modelId="{3AD545FE-3B7E-4F93-A76B-CDC4ACDA69D9}">
      <dsp:nvSpPr>
        <dsp:cNvPr id="0" name=""/>
        <dsp:cNvSpPr/>
      </dsp:nvSpPr>
      <dsp:spPr>
        <a:xfrm>
          <a:off x="4372088" y="2972064"/>
          <a:ext cx="1561194" cy="780597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sp:txBody>
      <dsp:txXfrm>
        <a:off x="4372088" y="2972064"/>
        <a:ext cx="1561194" cy="780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0.41983</cdr:x>
      <cdr:y>0.45908</cdr:y>
    </cdr:from>
    <cdr:to>
      <cdr:x>0.5848</cdr:x>
      <cdr:y>0.53617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232248" y="2016217"/>
          <a:ext cx="877163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1pPr>
          <a:lvl2pPr marL="457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2pPr>
          <a:lvl3pPr marL="914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3pPr>
          <a:lvl4pPr marL="1371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4pPr>
          <a:lvl5pPr marL="18288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5pPr>
          <a:lvl6pPr marL="22860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6pPr>
          <a:lvl7pPr marL="2743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7pPr>
          <a:lvl8pPr marL="3200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8pPr>
          <a:lvl9pPr marL="3657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r>
            <a:rPr lang="ko-KR" altLang="en-US" sz="1600" b="1" spc="-150" dirty="0" smtClean="0">
              <a:gradFill>
                <a:gsLst>
                  <a:gs pos="5000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rPr>
            <a:t>차트제목</a:t>
          </a:r>
          <a:endParaRPr lang="ko-KR" altLang="en-US" sz="1600" b="1" spc="-150" dirty="0">
            <a:gradFill>
              <a:gsLst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latin typeface="나눔고딕" pitchFamily="50" charset="-127"/>
            <a:ea typeface="나눔고딕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hangeul.naver.com/fo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한국항공우주산업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권기봉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spc="-150" dirty="0" smtClean="0">
                <a:latin typeface="+mj-ea"/>
              </a:rPr>
              <a:t>GIT </a:t>
            </a:r>
            <a:r>
              <a:rPr lang="ko-KR" altLang="en-US" sz="4200" b="1" spc="-150" dirty="0" smtClean="0">
                <a:latin typeface="+mj-ea"/>
              </a:rPr>
              <a:t> </a:t>
            </a:r>
            <a:r>
              <a:rPr lang="en-US" altLang="ko-KR" sz="4200" b="1" spc="-150" dirty="0" smtClean="0">
                <a:latin typeface="+mj-ea"/>
              </a:rPr>
              <a:t>Server </a:t>
            </a:r>
            <a:r>
              <a:rPr lang="ko-KR" altLang="en-US" sz="4200" b="1" spc="-150" dirty="0" smtClean="0">
                <a:latin typeface="+mj-ea"/>
              </a:rPr>
              <a:t>구축</a:t>
            </a:r>
            <a:r>
              <a:rPr lang="en-US" altLang="ko-KR" sz="4200" b="1" spc="-150" dirty="0" smtClean="0">
                <a:latin typeface="+mj-ea"/>
              </a:rPr>
              <a:t>(Window)</a:t>
            </a: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8861" y="376956"/>
            <a:ext cx="7841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01.1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 주소들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26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SSH (Secure Shell) : git@github.com:&lt;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 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push)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git@github.com:ysyun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/jmqtt_client.git 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SSH (Secure Shell) : git@github.com:&lt;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 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push)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프로토콜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  git://github.com/&lt;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read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9418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포트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pull)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git://github.com/ysyun/jmqtt_client.git</a:t>
            </a:r>
          </a:p>
          <a:p>
            <a:pPr marL="177800" indent="-177800">
              <a:lnSpc>
                <a:spcPct val="114000"/>
              </a:lnSpc>
            </a:pP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HTTP, HTTPS : https://github.com/&lt;</a:t>
            </a:r>
            <a:r>
              <a:rPr lang="ko-KR" altLang="fr-F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fr-F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&gt;.git</a:t>
            </a:r>
            <a:b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속도 제일 느리지만 방화벽 오픈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필요없음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 https://github.com/ysyun/jmqtt_client.git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008636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</a:t>
            </a:r>
            <a:r>
              <a:rPr lang="en-US" altLang="ko-KR" sz="2400" spc="-100" dirty="0" smtClean="0"/>
              <a:t>Server </a:t>
            </a:r>
            <a:r>
              <a:rPr lang="ko-KR" altLang="en-US" sz="2400" spc="-100" dirty="0" smtClean="0"/>
              <a:t>관리 기본 명령어</a:t>
            </a:r>
            <a:endParaRPr lang="ko-KR" altLang="en-US" sz="2400" spc="-100" dirty="0"/>
          </a:p>
        </p:txBody>
      </p:sp>
      <p:sp>
        <p:nvSpPr>
          <p:cNvPr id="18" name="TextBox 17"/>
          <p:cNvSpPr txBox="1"/>
          <p:nvPr/>
        </p:nvSpPr>
        <p:spPr>
          <a:xfrm>
            <a:off x="2124372" y="42210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저장소에 대한 별칭 관리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2580" y="4509120"/>
            <a:ext cx="6187852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remote add 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별칭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원격지 주소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: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remote add origin https:// …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origin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저장소를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가르키는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일반적인 별칭으로 사용한다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 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remote -v :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별칭한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내역을 볼 수 있다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branch -r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별칭에 대한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remote repository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branch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볼 수 있다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remote 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rm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&lt;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별칭을 제거한다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8861" y="376956"/>
            <a:ext cx="7841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01.2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Pulling 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경우는 머전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 프로젝트의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remote repository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생성한다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clone &lt;remote address&gt;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통하여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local PC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local repository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복제를 한다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fetch &lt;remote&gt; &lt;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refspec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 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 저장소의 원격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브랜치가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갱신됨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브랜치에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변경사항을 합치진 않음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pull : default origin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저장소에서 현재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브랜치로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merge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함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pull &lt;remote&gt; &lt;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refspec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장소에서 가져온 소스를 현재 지역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브랜치에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merge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함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&lt;remote&gt;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저장소의 별칭 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origin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입력하면 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별칭이 없다면 전체 주소를 넣어야 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372" y="3645024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Pushing 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2580" y="3933056"/>
            <a:ext cx="6187852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default origin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저장소를 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브랜치를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원격의 같은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브랜치로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푸싱한다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push &lt;remote&gt; &lt;branch&gt; :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브랜치를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원격의 신규 또는 존재하는 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branch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푸싱한다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push &lt;remote&gt; &lt;branch1&gt;:&lt;branch2&gt;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branch1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원격의 신규 또는 존해하는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branch2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푸싱한다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push --dry-run &lt;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&gt;: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푸싱된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 사항을 확인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&lt;remote&gt;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저장소의 별칭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origin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입력하면 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별칭이 없다면 전체 주소를 넣어야 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제목 9"/>
          <p:cNvSpPr txBox="1">
            <a:spLocks/>
          </p:cNvSpPr>
          <p:nvPr/>
        </p:nvSpPr>
        <p:spPr>
          <a:xfrm>
            <a:off x="2147540" y="212960"/>
            <a:ext cx="4008636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Server </a:t>
            </a:r>
            <a:r>
              <a:rPr kumimoji="0" lang="ko-KR" altLang="en-US" sz="2400" b="0" i="0" u="none" strike="noStrike" kern="1200" cap="none" spc="-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관리 기본 명령어</a:t>
            </a:r>
            <a:endParaRPr kumimoji="0" lang="ko-KR" altLang="en-US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05273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저장소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확인하기</a:t>
            </a:r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304764"/>
            <a:ext cx="61878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remote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명령으로 현재 프로젝트에 등록된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저장소를 확인할 수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-v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옵션을 주어 단축이름과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함께 볼 수 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76588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</a:t>
            </a:r>
            <a:r>
              <a:rPr lang="ko-KR" altLang="en-US" sz="2400" spc="-100" dirty="0" err="1" smtClean="0"/>
              <a:t>리모트</a:t>
            </a:r>
            <a:r>
              <a:rPr lang="ko-KR" altLang="en-US" sz="2400" spc="-100" dirty="0" smtClean="0"/>
              <a:t> 저장소</a:t>
            </a:r>
            <a:r>
              <a:rPr lang="en-US" altLang="ko-KR" sz="2400" spc="-100" dirty="0" smtClean="0"/>
              <a:t>(</a:t>
            </a:r>
            <a:r>
              <a:rPr lang="en-US" altLang="ko-KR" sz="2400" spc="-100" dirty="0" err="1" smtClean="0"/>
              <a:t>Github</a:t>
            </a:r>
            <a:r>
              <a:rPr lang="en-US" altLang="ko-KR" sz="2400" spc="-100" dirty="0" smtClean="0"/>
              <a:t>) </a:t>
            </a:r>
            <a:r>
              <a:rPr lang="ko-KR" altLang="en-US" sz="2400" spc="-100" dirty="0" smtClean="0"/>
              <a:t>연결하기</a:t>
            </a:r>
            <a:endParaRPr lang="ko-KR" altLang="en-US" sz="24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4372" y="1844824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저장소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2580" y="2096852"/>
            <a:ext cx="6187852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다른 프로젝트에 참여하거나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저장소를 복사하고 싶을 때 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clone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명령을 사용한다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lvl="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clone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git@github.com:mylko72/angularJSDev.git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clone git@github.com:mylko72/angularJSDev.git </a:t>
            </a: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myJSDev</a:t>
            </a:r>
            <a:endParaRPr lang="en-US" altLang="ko-KR" sz="1200" spc="-20" dirty="0" smtClean="0">
              <a:solidFill>
                <a:srgbClr val="F79646">
                  <a:lumMod val="60000"/>
                  <a:lumOff val="4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4372" y="2816932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저장소 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2580" y="3068960"/>
            <a:ext cx="6187852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만약 기존에 있던 원격 저장소를 복제한 것이 아니라면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원격 서버의 주소를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에게 알려줘서 쉽게 새 리모트 저장소를 추가할 수 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remote add [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단축이름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] [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저장소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4372" y="3825044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저장소에 있는 파일들을 가져오기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동기화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2580" y="4077072"/>
            <a:ext cx="6187852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로컬에 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commit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한 파일들을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저장소에 업로드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하기전에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먼저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저장소에 있는 파일들을 다운 받아서 동기화 시켜야 한다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fetch 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저장소의 별명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 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fetch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저장소 별명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에 해당하는 저장소의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를 현재 선택된 로컬 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브랜치로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가져온다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하지만 자동으로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merge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하지 않는다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pull 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저장소의 별명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 (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pull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은 </a:t>
            </a: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fetch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명령을 실행하고 자동으로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merge(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병합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) </a:t>
            </a:r>
            <a:r>
              <a:rPr lang="ko-KR" altLang="en-US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372" y="566124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저장소로 업로드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하기</a:t>
            </a:r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2580" y="5913276"/>
            <a:ext cx="6187852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저장소 별명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로컬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브랜치를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전송한다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 명령을 수행하기 전에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fetch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pull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수행한다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 push origin </a:t>
            </a:r>
            <a:r>
              <a:rPr lang="en-US" altLang="ko-KR" sz="1200" spc="-2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나눔고딕" pitchFamily="50" charset="-127"/>
                <a:ea typeface="나눔고딕" pitchFamily="50" charset="-127"/>
              </a:rPr>
              <a:t>master</a:t>
            </a:r>
            <a:endParaRPr lang="en-US" altLang="ko-KR" sz="1200" spc="-20" dirty="0" smtClean="0">
              <a:solidFill>
                <a:srgbClr val="F79646">
                  <a:lumMod val="60000"/>
                  <a:lumOff val="4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44028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/>
              <a:t>GIT </a:t>
            </a:r>
            <a:r>
              <a:rPr lang="ko-KR" altLang="en-US" sz="4200" spc="-80" dirty="0" smtClean="0"/>
              <a:t>문제 해결 노하우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endParaRPr lang="ko-KR" altLang="en-US" sz="4200" spc="-8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 주소들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26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SSH (Secure Shell) : git@github.com:&lt;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 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push)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git@github.com:ysyun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/jmqtt_client.git 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SSH (Secure Shell) : git@github.com:&lt;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 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push)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프로토콜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  git://github.com/&lt;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 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read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권한을 주고자 할 때 사용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9418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포트 사용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pull)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git://github.com/ysyun/jmqtt_client.git</a:t>
            </a:r>
          </a:p>
          <a:p>
            <a:pPr marL="177800" indent="-177800">
              <a:lnSpc>
                <a:spcPct val="114000"/>
              </a:lnSpc>
            </a:pP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HTTP, HTTPS : https://github.com/&lt;</a:t>
            </a:r>
            <a:r>
              <a:rPr lang="ko-KR" altLang="fr-F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&gt;/&lt;</a:t>
            </a:r>
            <a:r>
              <a:rPr lang="ko-KR" altLang="fr-F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&gt;.git</a:t>
            </a:r>
            <a:br>
              <a:rPr lang="fr-FR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속도 제일 느리지만 방화벽 오픈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필요없음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)  https://github.com/ysyun/jmqtt_client.git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76588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연동 및 </a:t>
            </a:r>
            <a:r>
              <a:rPr lang="en-US" altLang="ko-KR" sz="2400" spc="-100" dirty="0" smtClean="0"/>
              <a:t>Pull  </a:t>
            </a:r>
            <a:r>
              <a:rPr lang="ko-KR" altLang="en-US" sz="2400" spc="-100" dirty="0" smtClean="0"/>
              <a:t>명령 오류 발생</a:t>
            </a:r>
            <a:endParaRPr lang="ko-KR" altLang="en-US" sz="2400" spc="-100" dirty="0"/>
          </a:p>
        </p:txBody>
      </p:sp>
      <p:sp>
        <p:nvSpPr>
          <p:cNvPr id="18" name="TextBox 17"/>
          <p:cNvSpPr txBox="1"/>
          <p:nvPr/>
        </p:nvSpPr>
        <p:spPr>
          <a:xfrm>
            <a:off x="2124372" y="42210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remote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저장소에 대한 별칭 관리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2580" y="4509120"/>
            <a:ext cx="6187852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remote add 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별칭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&lt;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원격지 주소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: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remote add origin https:// …</a:t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origin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 저장소를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가르키는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일반적인 별칭으로 사용한다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 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remote -v :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별칭한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내역을 볼 수 있다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branch -r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별칭에 대한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remote repository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branch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볼 수 있다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remote 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rm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&lt;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: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별칭을 제거한다 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15542" y="1340768"/>
            <a:ext cx="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5543" y="1628800"/>
            <a:ext cx="6187852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표 안에 내용을 넣을 경우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좌측정렬을 권장합니다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4203" y="2228319"/>
            <a:ext cx="570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표 제목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76687" y="2564904"/>
          <a:ext cx="6264695" cy="22113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52939"/>
                <a:gridCol w="1252939"/>
                <a:gridCol w="1252939"/>
                <a:gridCol w="1252939"/>
                <a:gridCol w="1252939"/>
              </a:tblGrid>
              <a:tr h="32117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238513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586939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898366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35834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6069" y="2350514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큐브형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ㅣ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그림자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6069" y="4409859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원형ㅣ그림자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292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29568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r>
              <a:rPr lang="en-US" altLang="ko-KR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도형 안에 내용을 넣을 경우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상하좌우 중앙정렬을 권장합니다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smtClean="0"/>
              <a:t>페이지 제목</a:t>
            </a:r>
            <a:endParaRPr lang="ko-KR" altLang="en-US" sz="2400" b="1" spc="-1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069" y="2348880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큐브형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ㅣ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그림자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6069" y="4408225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원형ㅣ그림자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38375" y="4814568"/>
            <a:ext cx="1144858" cy="1144858"/>
          </a:xfrm>
          <a:prstGeom prst="ellipse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8253" y="4814568"/>
            <a:ext cx="1144858" cy="1144858"/>
          </a:xfrm>
          <a:prstGeom prst="ellipse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8375" y="2795951"/>
            <a:ext cx="1082513" cy="1082513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85208" y="2795951"/>
            <a:ext cx="1082513" cy="1082513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2040" y="2795951"/>
            <a:ext cx="1082513" cy="1082513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898132" y="4814568"/>
            <a:ext cx="1144858" cy="1144858"/>
          </a:xfrm>
          <a:prstGeom prst="ellipse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도형  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4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1835696" y="2301659"/>
            <a:ext cx="7136060" cy="3287581"/>
            <a:chOff x="1835696" y="2018113"/>
            <a:chExt cx="7136060" cy="3287581"/>
          </a:xfrm>
        </p:grpSpPr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="" xmlns:p14="http://schemas.microsoft.com/office/powerpoint/2010/main" val="1316487182"/>
                </p:ext>
              </p:extLst>
            </p:nvPr>
          </p:nvGraphicFramePr>
          <p:xfrm>
            <a:off x="1835696" y="2018113"/>
            <a:ext cx="4931371" cy="32875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="" xmlns:p14="http://schemas.microsoft.com/office/powerpoint/2010/main" val="569443998"/>
                </p:ext>
              </p:extLst>
            </p:nvPr>
          </p:nvGraphicFramePr>
          <p:xfrm>
            <a:off x="5220072" y="2708895"/>
            <a:ext cx="3751684" cy="25011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5543" y="1628800"/>
            <a:ext cx="6187852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224644"/>
            <a:ext cx="6563606" cy="110213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4238392141"/>
              </p:ext>
            </p:extLst>
          </p:nvPr>
        </p:nvGraphicFramePr>
        <p:xfrm>
          <a:off x="1834777" y="2301659"/>
          <a:ext cx="4931371" cy="3287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="" xmlns:p14="http://schemas.microsoft.com/office/powerpoint/2010/main" val="2162174685"/>
              </p:ext>
            </p:extLst>
          </p:nvPr>
        </p:nvGraphicFramePr>
        <p:xfrm>
          <a:off x="5220072" y="2992441"/>
          <a:ext cx="3751684" cy="250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6851" y="233772"/>
            <a:ext cx="2871105" cy="1034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smtClean="0">
                <a:latin typeface="+mj-ea"/>
              </a:rPr>
              <a:t>1</a:t>
            </a:r>
            <a:r>
              <a:rPr lang="en-US" altLang="ko-KR" sz="2400" spc="-100" baseline="0" smtClean="0">
                <a:latin typeface="+mj-ea"/>
              </a:rPr>
              <a:t>  </a:t>
            </a:r>
            <a:r>
              <a:rPr lang="ko-KR" altLang="en-US" sz="2400" spc="-100" baseline="0" smtClean="0">
                <a:latin typeface="+mj-ea"/>
              </a:rPr>
              <a:t>꼭지제목</a:t>
            </a:r>
            <a:r>
              <a:rPr lang="en-US" altLang="ko-KR" sz="2400" spc="-100" baseline="0" smtClean="0">
                <a:latin typeface="+mj-ea"/>
              </a:rPr>
              <a:t/>
            </a:r>
            <a:br>
              <a:rPr lang="en-US" altLang="ko-KR" sz="2400" spc="-100" baseline="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2  </a:t>
            </a:r>
            <a:r>
              <a:rPr lang="ko-KR" altLang="en-US" sz="2400" spc="-100" smtClean="0">
                <a:latin typeface="+mj-ea"/>
              </a:rPr>
              <a:t>꼭지제목</a:t>
            </a:r>
            <a:r>
              <a:rPr lang="en-US" altLang="ko-KR" sz="2400" spc="-100" smtClean="0">
                <a:latin typeface="+mj-ea"/>
              </a:rPr>
              <a:t/>
            </a:r>
            <a:br>
              <a:rPr lang="en-US" altLang="ko-KR" sz="2400" spc="-10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3  </a:t>
            </a:r>
            <a:r>
              <a:rPr lang="ko-KR" altLang="en-US" sz="2400" spc="-100" smtClean="0">
                <a:latin typeface="+mj-ea"/>
              </a:rPr>
              <a:t>꼭지제목</a:t>
            </a:r>
            <a:r>
              <a:rPr lang="en-US" altLang="ko-KR" sz="2400" spc="-100" smtClean="0">
                <a:latin typeface="+mj-ea"/>
              </a:rPr>
              <a:t/>
            </a:r>
            <a:br>
              <a:rPr lang="en-US" altLang="ko-KR" sz="2400" spc="-10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4  </a:t>
            </a:r>
            <a:r>
              <a:rPr lang="ko-KR" altLang="en-US" sz="2400" spc="-100" smtClean="0">
                <a:latin typeface="+mj-ea"/>
              </a:rPr>
              <a:t>꼭지제목</a:t>
            </a:r>
            <a:endParaRPr lang="ko-KR" altLang="en-US" sz="2400" spc="-10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="" xmlns:p14="http://schemas.microsoft.com/office/powerpoint/2010/main" val="3043279164"/>
              </p:ext>
            </p:extLst>
          </p:nvPr>
        </p:nvGraphicFramePr>
        <p:xfrm>
          <a:off x="2238374" y="1916832"/>
          <a:ext cx="5934026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C:\Users\nhn\Desktop\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42753" y="236836"/>
            <a:ext cx="6599610" cy="88790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4"/>
          <p:cNvSpPr/>
          <p:nvPr/>
        </p:nvSpPr>
        <p:spPr>
          <a:xfrm>
            <a:off x="6430010" y="3335863"/>
            <a:ext cx="1352494" cy="1352495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endParaRPr lang="ko-KR" altLang="en-US" sz="1400" kern="1200" dirty="0"/>
          </a:p>
        </p:txBody>
      </p:sp>
      <p:sp>
        <p:nvSpPr>
          <p:cNvPr id="3" name="타원 4"/>
          <p:cNvSpPr/>
          <p:nvPr/>
        </p:nvSpPr>
        <p:spPr>
          <a:xfrm>
            <a:off x="3144485" y="2514957"/>
            <a:ext cx="829555" cy="829555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endParaRPr lang="ko-KR" altLang="en-US" sz="1200" kern="1200" dirty="0"/>
          </a:p>
        </p:txBody>
      </p:sp>
      <p:pic>
        <p:nvPicPr>
          <p:cNvPr id="4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616537" cy="2194874"/>
          </a:xfrm>
          <a:prstGeom prst="rect">
            <a:avLst/>
          </a:prstGeom>
          <a:noFill/>
          <a:ln>
            <a:noFill/>
          </a:ln>
          <a:effectLst>
            <a:outerShdw blurRad="63500" dist="127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5503" y="2844431"/>
            <a:ext cx="616537" cy="2194874"/>
          </a:xfrm>
          <a:prstGeom prst="rect">
            <a:avLst/>
          </a:prstGeom>
          <a:noFill/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616537" cy="2194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43895" y="2844431"/>
            <a:ext cx="616537" cy="2194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048709" y="2992914"/>
            <a:ext cx="1978584" cy="1978586"/>
            <a:chOff x="5743075" y="3153281"/>
            <a:chExt cx="1657850" cy="1657852"/>
          </a:xfrm>
        </p:grpSpPr>
        <p:sp>
          <p:nvSpPr>
            <p:cNvPr id="9" name="타원 8"/>
            <p:cNvSpPr/>
            <p:nvPr/>
          </p:nvSpPr>
          <p:spPr>
            <a:xfrm>
              <a:off x="5743075" y="3153281"/>
              <a:ext cx="1657850" cy="1657852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타원 4"/>
            <p:cNvSpPr/>
            <p:nvPr/>
          </p:nvSpPr>
          <p:spPr>
            <a:xfrm>
              <a:off x="6192323" y="3641675"/>
              <a:ext cx="719385" cy="71938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400" kern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972678" y="4476750"/>
            <a:ext cx="1173168" cy="117316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15" name="타원 14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200" kern="12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972678" y="2320305"/>
            <a:ext cx="1173168" cy="117316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20" name="타원 19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200" kern="1200" dirty="0"/>
            </a:p>
          </p:txBody>
        </p:sp>
      </p:grpSp>
      <p:sp>
        <p:nvSpPr>
          <p:cNvPr id="23" name="제목 22"/>
          <p:cNvSpPr>
            <a:spLocks noGrp="1"/>
          </p:cNvSpPr>
          <p:nvPr>
            <p:ph type="title" idx="4294967295"/>
          </p:nvPr>
        </p:nvSpPr>
        <p:spPr>
          <a:xfrm>
            <a:off x="2135919" y="222152"/>
            <a:ext cx="6606443" cy="9746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644025" y="2174322"/>
            <a:ext cx="3839902" cy="3839904"/>
          </a:xfrm>
          <a:prstGeom prst="ellipse">
            <a:avLst/>
          </a:prstGeom>
          <a:noFill/>
          <a:ln w="6350">
            <a:solidFill>
              <a:srgbClr val="FF873C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71800" y="2327049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4" name="타원 3"/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71800" y="4904746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7" name="타원 6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86281" y="2327049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0" name="타원 9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6281" y="4904746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3" name="타원 12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pic>
        <p:nvPicPr>
          <p:cNvPr id="15" name="Picture 2" descr="C:\Users\nhn\Desktop\HANGAME_BI_Basicguide(CMYK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94" y="3190875"/>
            <a:ext cx="1646494" cy="1986778"/>
          </a:xfrm>
          <a:prstGeom prst="rect">
            <a:avLst/>
          </a:prstGeom>
          <a:noFill/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1"/>
          <p:cNvSpPr>
            <a:spLocks noGrp="1"/>
          </p:cNvSpPr>
          <p:nvPr>
            <p:ph type="title" idx="4294967295"/>
          </p:nvPr>
        </p:nvSpPr>
        <p:spPr>
          <a:xfrm>
            <a:off x="2135348" y="236836"/>
            <a:ext cx="6607015" cy="106792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="" xmlns:p14="http://schemas.microsoft.com/office/powerpoint/2010/main" val="2508876912"/>
              </p:ext>
            </p:extLst>
          </p:nvPr>
        </p:nvGraphicFramePr>
        <p:xfrm>
          <a:off x="2116452" y="2564904"/>
          <a:ext cx="6199963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543" y="1628800"/>
            <a:ext cx="6187852" cy="67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35920" y="236836"/>
            <a:ext cx="6606443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1804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/>
          <p:cNvGraphicFramePr/>
          <p:nvPr/>
        </p:nvGraphicFramePr>
        <p:xfrm>
          <a:off x="2051721" y="2060848"/>
          <a:ext cx="64807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39696" y="238062"/>
            <a:ext cx="6602667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차트 4"/>
          <p:cNvGraphicFramePr/>
          <p:nvPr/>
        </p:nvGraphicFramePr>
        <p:xfrm>
          <a:off x="1691680" y="1988840"/>
          <a:ext cx="5317044" cy="439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38339" y="221580"/>
            <a:ext cx="6604023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글로벌 비즈니스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mtClean="0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44028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/>
              <a:t>GIT Server </a:t>
            </a:r>
            <a:r>
              <a:rPr lang="ko-KR" altLang="en-US" sz="4200" spc="-80" dirty="0" smtClean="0"/>
              <a:t>설치 준비사항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endParaRPr lang="ko-KR" altLang="en-US" sz="4200" spc="-8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닷넷프레임워크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4.5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링크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 https://www.microsoft.com/ko-kr/download/details.aspx?id=30653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dotNetFx45_Full_setup.exe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링크가 유효하지 않은 경우 아래 로컬 링크를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참조해야함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76588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설치 준비</a:t>
            </a:r>
            <a:endParaRPr lang="ko-KR" altLang="en-US" sz="24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4372" y="2456892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GIT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2580" y="2780928"/>
            <a:ext cx="6187852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링크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 http://git-scm.com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Git-2.12.0-32-bit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링크가 유효하지 않은 경우 아래 로컬 링크를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참조해야함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4372" y="3609020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Bonobo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Server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2580" y="3933056"/>
            <a:ext cx="61878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링크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 http://bonobogitserver.com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링크가 유효하지 않은 경우 아래 로컬 링크를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참조해야함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4372" y="4617132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ASP.NET MVC4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2580" y="4941168"/>
            <a:ext cx="61878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링크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 http://www.asp.net/mvc/mvc4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링크가 유효하지 않은 경우 아래 로컬 링크를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참조해야함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IIS(Internet Information Server)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설정하기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493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IIS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서버에 접속하기 위해서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HTTP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 같은 웹서비스를 열어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주는것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인터넷 정보 서비스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FTP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FTP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World Wide Web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기본인증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필터링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및 진단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HTTP 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로깅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요청 모니터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성능 기능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정적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압축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응용 프로그램 개발 기능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en-US" altLang="ko-KR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.Net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확장성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4.6, CGI, ISAPI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필터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ISAPI 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일반적인 </a:t>
            </a:r>
            <a:r>
              <a:rPr lang="en-US" altLang="ko-KR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관리 도구</a:t>
            </a:r>
            <a: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IIS </a:t>
            </a:r>
            <a:r>
              <a:rPr lang="ko-KR" altLang="en-US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 서비스</a:t>
            </a:r>
            <a: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-&gt; IIS </a:t>
            </a:r>
            <a:r>
              <a:rPr lang="ko-KR" altLang="en-US" sz="1200" b="1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 콘솔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76588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설치 </a:t>
            </a:r>
            <a:r>
              <a:rPr lang="en-US" altLang="ko-KR" sz="2400" spc="-100" dirty="0" smtClean="0"/>
              <a:t>– IIS </a:t>
            </a:r>
            <a:r>
              <a:rPr lang="ko-KR" altLang="en-US" sz="2400" spc="-100" dirty="0" smtClean="0"/>
              <a:t>설정</a:t>
            </a:r>
            <a:endParaRPr lang="ko-KR" altLang="en-US" sz="2400" spc="-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2060848"/>
            <a:ext cx="4464496" cy="182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Kwon\Downloads\GIT\Image\IIS설정방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5728" y="2024844"/>
            <a:ext cx="2448272" cy="457120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.Net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프레임 워크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4.5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28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서비스가 가능 하도록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Microsoftware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 개발한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.Net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Framework 4.5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설치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94474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설치 </a:t>
            </a:r>
            <a:r>
              <a:rPr lang="en-US" altLang="ko-KR" sz="2400" spc="-100" dirty="0" smtClean="0"/>
              <a:t>– </a:t>
            </a:r>
            <a:r>
              <a:rPr lang="ko-KR" altLang="en-US" sz="2400" spc="-100" dirty="0" smtClean="0"/>
              <a:t>프로그램 설치</a:t>
            </a:r>
            <a:endParaRPr lang="ko-KR" altLang="en-US" sz="24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4372" y="2168860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ASP.NET MVC4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2580" y="2492896"/>
            <a:ext cx="6187852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MVC4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설치가 완료되면 프레임워크를 등록해야 합니다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cmd.exe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관리자 권한으로 열은 후에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다음 명령을 실행합니다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75756" y="2996952"/>
            <a:ext cx="604867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%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windir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%\Microsoft.NET\Framework\v4.0.30319\aspnet_regiis.exe -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ir</a:t>
            </a:r>
            <a:endParaRPr lang="ko-KR" altLang="en-US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372" y="357301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Bonobo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2580" y="3897052"/>
            <a:ext cx="6187852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C:\inetpub\wwwroot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압축을 해제합니다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압축 해제된 경로는 첨부 그림처럼 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wwwroot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\[Server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폴더이름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App_Data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위치해야 합니다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" name="Picture 2" descr="C:\Users\Kwon\Desktop\image2015-6-28 18-47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764" y="4473116"/>
            <a:ext cx="1990762" cy="212173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IIS(Internet Information Server) 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사용자 권한 부여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80" y="1664804"/>
            <a:ext cx="618785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IIS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사용자가 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폴더를 수정할 권한이 있어야 합니다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6132872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설치 </a:t>
            </a:r>
            <a:r>
              <a:rPr lang="en-US" altLang="ko-KR" sz="2400" spc="-100" dirty="0" smtClean="0"/>
              <a:t>-</a:t>
            </a:r>
            <a:r>
              <a:rPr lang="ko-KR" altLang="en-US" sz="2400" spc="-100" dirty="0" smtClean="0"/>
              <a:t> </a:t>
            </a:r>
            <a:r>
              <a:rPr lang="en-US" altLang="ko-KR" sz="2400" spc="-100" dirty="0" smtClean="0"/>
              <a:t>IIS </a:t>
            </a:r>
            <a:r>
              <a:rPr lang="ko-KR" altLang="en-US" sz="2400" spc="-100" dirty="0" smtClean="0"/>
              <a:t>사용자 권한 부여 및 설정</a:t>
            </a:r>
            <a:br>
              <a:rPr lang="ko-KR" altLang="en-US" sz="2400" spc="-100" dirty="0" smtClean="0"/>
            </a:br>
            <a:endParaRPr lang="ko-KR" altLang="en-US" sz="2400" spc="-100" dirty="0"/>
          </a:p>
        </p:txBody>
      </p:sp>
      <p:pic>
        <p:nvPicPr>
          <p:cNvPr id="2050" name="Picture 2" descr="C:\Users\Kwon\Downloads\GIT\Image\image2015-6-28 18-52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52836"/>
            <a:ext cx="3456384" cy="176411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24372" y="38610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bonobo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IIS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애플리케이션으로 만들기</a:t>
            </a:r>
          </a:p>
          <a:p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2580" y="4185084"/>
            <a:ext cx="61878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시작 버튼을 클릭하고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검색창에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IIS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입력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IIS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관리자 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Default Web Site &gt;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사용자 서버 폴더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] &gt;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마우스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우클릭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후 응용 프로그램으로 변환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 descr="C:\Users\Kwon\Downloads\GIT\Image\image2015-6-28 19-14-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689140"/>
            <a:ext cx="3141418" cy="136815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662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웹 브라우저로 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http://ServerIP/Bonobo.Git.Server/ 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에 연결한 후에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admin/admin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으로 로그인합니다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6132872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GIT Server </a:t>
            </a:r>
            <a:r>
              <a:rPr lang="ko-KR" altLang="en-US" sz="2400" spc="-100" dirty="0" smtClean="0"/>
              <a:t>설치 </a:t>
            </a:r>
            <a:r>
              <a:rPr lang="en-US" altLang="ko-KR" sz="2400" spc="-100" dirty="0" smtClean="0"/>
              <a:t>–</a:t>
            </a:r>
            <a:r>
              <a:rPr lang="ko-KR" altLang="en-US" sz="2400" spc="-100" dirty="0" smtClean="0"/>
              <a:t> </a:t>
            </a:r>
            <a:r>
              <a:rPr lang="ko-KR" altLang="en-US" sz="2400" spc="-100" dirty="0" err="1" smtClean="0"/>
              <a:t>웹브라우저</a:t>
            </a:r>
            <a:r>
              <a:rPr lang="ko-KR" altLang="en-US" sz="2400" spc="-100" dirty="0" smtClean="0"/>
              <a:t> 접속</a:t>
            </a:r>
            <a:br>
              <a:rPr lang="ko-KR" altLang="en-US" sz="2400" spc="-100" dirty="0" smtClean="0"/>
            </a:br>
            <a:endParaRPr lang="ko-KR" altLang="en-US" sz="24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2272580" y="2060848"/>
            <a:ext cx="6187852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Windows 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네트워크 환경이 홈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회사로 되어 있는지 확인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방화벽 설정에서 월드 </a:t>
            </a:r>
            <a:r>
              <a:rPr lang="ko-KR" altLang="en-US" sz="12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와이드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웹 서비스</a:t>
            </a:r>
            <a:r>
              <a:rPr lang="en-US" altLang="ko-KR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(HTTP) </a:t>
            </a: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활성화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372" y="1772816"/>
            <a:ext cx="662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연결이 되지 않을 경우 다음 설정을 확인합니다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8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748" y="2816932"/>
            <a:ext cx="60769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44028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/>
              <a:t>GIT </a:t>
            </a:r>
            <a:r>
              <a:rPr lang="ko-KR" altLang="en-US" sz="4200" spc="-80" dirty="0" smtClean="0"/>
              <a:t>사용하기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endParaRPr lang="ko-KR" altLang="en-US" sz="4200" spc="-8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12644</TotalTime>
  <Words>775</Words>
  <Application>Microsoft Office PowerPoint</Application>
  <PresentationFormat>화면 슬라이드 쇼(4:3)</PresentationFormat>
  <Paragraphs>254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Arial</vt:lpstr>
      <vt:lpstr>나눔고딕</vt:lpstr>
      <vt:lpstr>나눔고딕 ExtraBold</vt:lpstr>
      <vt:lpstr>맑은 고딕</vt:lpstr>
      <vt:lpstr>Office 테마</vt:lpstr>
      <vt:lpstr>GIT  Server 구축(Window)</vt:lpstr>
      <vt:lpstr>1  꼭지제목 2  꼭지제목 3  꼭지제목 4  꼭지제목</vt:lpstr>
      <vt:lpstr>GIT Server 설치 준비사항  </vt:lpstr>
      <vt:lpstr>GIT Server 설치 준비</vt:lpstr>
      <vt:lpstr>GIT Server 설치 – IIS 설정</vt:lpstr>
      <vt:lpstr>GIT Server 설치 – 프로그램 설치</vt:lpstr>
      <vt:lpstr>GIT Server 설치 - IIS 사용자 권한 부여 및 설정 </vt:lpstr>
      <vt:lpstr>GIT Server 설치 – 웹브라우저 접속 </vt:lpstr>
      <vt:lpstr>GIT 사용하기  </vt:lpstr>
      <vt:lpstr>GIT Server 관리 기본 명령어</vt:lpstr>
      <vt:lpstr>슬라이드 11</vt:lpstr>
      <vt:lpstr>GIT 리모트 저장소(Github) 연결하기</vt:lpstr>
      <vt:lpstr>GIT 문제 해결 노하우  </vt:lpstr>
      <vt:lpstr>GIT Server 연동 및 Pull  명령 오류 발생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글로벌 비즈니스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Kwon</cp:lastModifiedBy>
  <cp:revision>345</cp:revision>
  <cp:lastPrinted>2011-08-28T20:58:26Z</cp:lastPrinted>
  <dcterms:created xsi:type="dcterms:W3CDTF">2011-08-16T07:24:57Z</dcterms:created>
  <dcterms:modified xsi:type="dcterms:W3CDTF">2017-04-03T12:18:47Z</dcterms:modified>
</cp:coreProperties>
</file>