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4AFC-DB01-476E-8B94-B466997B4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76CD7-5561-4569-BE06-08C793861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FEE5-5B2A-4791-B647-A028EE88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6868-EED4-4C89-8A3E-E9144A66127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647D5-E61E-481A-9B46-CD13855C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8A189-3A0B-44F7-B029-C5417007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AA-7F51-4B91-A1B8-BB5FC5FA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2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88EB-4D45-48AB-AC1C-D89A40C1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73172-9764-4E6D-BCBD-F5B935A63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C9671-FA31-4EBB-835A-4DBDA8A48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6868-EED4-4C89-8A3E-E9144A66127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6DDF4-B979-480A-8A18-56C0EA65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EE95-21C4-4073-9F2F-52824A17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AA-7F51-4B91-A1B8-BB5FC5FA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9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4434DE-4CB8-47CC-836E-AE02C934A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26609-E7E2-4F50-A627-5BB4EFA14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41509-EC71-47E4-9071-CAF7444B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6868-EED4-4C89-8A3E-E9144A66127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FF122-487F-4391-85B4-F8DC5292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C629A-2A6D-4B29-B790-0543E82A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AA-7F51-4B91-A1B8-BB5FC5FA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2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767D-84D5-4FDC-8604-4BE90295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4A353-C7FE-4995-ADDC-3E2AE60EA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DB85-DFDF-4DF3-B05C-761525B8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6868-EED4-4C89-8A3E-E9144A66127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B8312-9413-4D94-8886-EA1FAF7F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E0223-2F89-41A1-B074-D455D6D5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AA-7F51-4B91-A1B8-BB5FC5FA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BB54-9CFC-4824-BDAA-1995E33DF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BC686-2631-4CF6-A413-E68F0DF6E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C59BB-0B7B-4B1E-AF3C-B97C3225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6868-EED4-4C89-8A3E-E9144A66127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E055D-1588-4983-9407-A4B591535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9340C-6BCF-489E-BD3F-181E0993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AA-7F51-4B91-A1B8-BB5FC5FA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8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EDC53-6C61-45EA-9317-8F894F52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8E735-B3C5-48D6-8838-D0748F65F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61CE2-B849-4CE5-85C6-C5BAAE080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31DCD-AACE-4D60-8186-29A0F1E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6868-EED4-4C89-8A3E-E9144A66127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994D5-5960-485D-B1E8-780233A3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1154B-9E0E-49C0-B53D-EED10A89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AA-7F51-4B91-A1B8-BB5FC5FA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3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982B-7B10-47DB-B403-E974F73D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5C70E-8FB0-490A-A6D7-995900AD5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2CAC9-14EE-44FF-A4CD-FAB3EDD00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6C3C8-CC30-4F30-8571-BB0274EFC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2D1CA-69AA-4ACA-B0E5-AC382B582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06F0A-9A59-4845-95AF-8BC216CD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6868-EED4-4C89-8A3E-E9144A66127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F27B1-D93C-43C5-B577-F473FC0D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66EE5-CB84-4F4E-9D92-C2F2E742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AA-7F51-4B91-A1B8-BB5FC5FA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3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6152-5260-4243-AD36-1A4F7A55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DD312-18E3-412B-8BDE-999D0A10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6868-EED4-4C89-8A3E-E9144A66127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ACD2D-3E83-456C-BEE5-4CCE2AB8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708AC-2047-4AF5-B1AB-2FC25C06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AA-7F51-4B91-A1B8-BB5FC5FA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2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65833-D51E-4483-AEAA-CD5F9766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6868-EED4-4C89-8A3E-E9144A66127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1C92F-EACA-4040-9056-9620DE31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BB28A-2FE0-4542-B164-0BE4E1D4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AA-7F51-4B91-A1B8-BB5FC5FA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7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84B0-7BBF-4EF0-9474-A2A2FF2B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416AE-C8F8-4614-9623-24300C17B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05B57-77AC-4C43-B871-848CFD7B1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66757-BD80-422C-A8F7-5B51FF8F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6868-EED4-4C89-8A3E-E9144A66127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6DA46-76BA-4F9E-9D1C-1BDC6DDA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05EF2-B02F-47DF-A814-41D40C44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AA-7F51-4B91-A1B8-BB5FC5FA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DEE4-D827-4ED8-AAE1-556C2832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DB797-3E92-48CD-9200-8C4B8CD91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0EABC-6A1A-4584-BC23-BC83B3079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B1641-9CEC-48EA-B765-6CD850F6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6868-EED4-4C89-8A3E-E9144A66127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16F5C-5BA1-49E5-A5E8-B871B3A3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8B361-20A2-4F7F-9624-37AAE206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AA-7F51-4B91-A1B8-BB5FC5FA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6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A6C3A-F6D8-4AD2-A0F0-D9C65390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D99F1-3043-4582-9727-E5EA33892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6AAB0-6CFD-4A48-987F-02653924B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46868-EED4-4C89-8A3E-E9144A66127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35C36-82F1-4141-917A-10AD0EB4E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0DC95-CB4E-4015-BCF4-04379EFB6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23BAA-7F51-4B91-A1B8-BB5FC5FA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mputingforgeeks.com/how-to-install-nodejs-on-ubuntu-debian-linux-mint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loud.google.com/vpc/docs/using-firewalls#console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booklet.com/set-up-docker-on-ubuntu-18-04-lt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81FC-D70F-4480-B731-9F0094EEF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5E4D0-D5C1-40FC-B462-EDF611581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7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03A0C23-27C9-454C-96E1-B0D106127314}"/>
              </a:ext>
            </a:extLst>
          </p:cNvPr>
          <p:cNvSpPr txBox="1"/>
          <p:nvPr/>
        </p:nvSpPr>
        <p:spPr>
          <a:xfrm>
            <a:off x="1378425" y="5199797"/>
            <a:ext cx="9435152" cy="789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It seems we need to upgrade our version of Node </a:t>
            </a:r>
            <a:r>
              <a:rPr lang="en-US" sz="40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js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235648-6FC3-4860-9632-52E5D67CD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58667"/>
            <a:ext cx="10914060" cy="240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09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5DDECC-A11E-434E-87B2-8997CD38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54A4D14-513F-4121-92D3-5CCB4689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C3411F1-AD17-499D-AFEF-2F300F6DF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60BF2CBE-B1E9-4C42-89DC-C35E4E651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72C95A87-DCDB-41C4-B774-744B3ECBE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BCB97515-32FF-43A6-A51C-B140193A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9C6379D3-7045-4B76-9409-6D23D753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7C324CDD-B30F-47DD-8627-E2171D5E8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1B1C1DE-4201-4989-BE65-41ADC2472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0A9092BE-A36C-4833-8E71-2850F4AF7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806398CC-D327-4E06-838C-31119BD5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1E3F0C5B-76A9-4A8F-A1CB-35C0DE83A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70A741CC-E736-448A-A94E-5C8BB9711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202722D1-549B-407E-BF75-2A1E8DB5B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5CA8D742-18BD-41B5-9C00-FCFFAED25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8BF81081-4C33-488E-A37E-B95567D0B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462F0DE0-CEBA-420B-8032-FB60893B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79C8D19E-E3D6-45A6-BCA2-5918A37D7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43280283-E04A-43CA-BFA1-F285486A2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38328CB6-0FC5-4AEA-BC7E-489267CB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03A0C23-27C9-454C-96E1-B0D106127314}"/>
              </a:ext>
            </a:extLst>
          </p:cNvPr>
          <p:cNvSpPr txBox="1"/>
          <p:nvPr/>
        </p:nvSpPr>
        <p:spPr>
          <a:xfrm>
            <a:off x="2047793" y="4614901"/>
            <a:ext cx="8081960" cy="14138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000" dirty="0">
                <a:latin typeface="+mj-lt"/>
                <a:ea typeface="+mj-ea"/>
                <a:cs typeface="+mj-cs"/>
              </a:rPr>
              <a:t>Updates successful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Instructions found here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hlinkClick r:id="rId2"/>
              </a:rPr>
              <a:t>https://computingforgeeks.com/how-to-install-nodejs-on-ubuntu-debian-linux-mint/</a:t>
            </a: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43">
            <a:extLst>
              <a:ext uri="{FF2B5EF4-FFF2-40B4-BE49-F238E27FC236}">
                <a16:creationId xmlns:a16="http://schemas.microsoft.com/office/drawing/2014/main" id="{16E168E2-3256-43A5-9298-9E5A6AE8F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14BFF6-70DB-4276-A9B6-094644B09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40" y="1918978"/>
            <a:ext cx="5760720" cy="1503443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78826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3A0C23-27C9-454C-96E1-B0D106127314}"/>
              </a:ext>
            </a:extLst>
          </p:cNvPr>
          <p:cNvSpPr txBox="1"/>
          <p:nvPr/>
        </p:nvSpPr>
        <p:spPr>
          <a:xfrm>
            <a:off x="1018604" y="1053042"/>
            <a:ext cx="4458424" cy="30683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Mistake!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previous step was useless because we needed to upgrade Node JS within the container itself.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C8DDC1A-7EA1-4471-B6F7-D890ACED0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037" y="1148343"/>
            <a:ext cx="5581417" cy="456131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FABCF0B-CC83-4413-BE6A-49B7673A4AAB}"/>
              </a:ext>
            </a:extLst>
          </p:cNvPr>
          <p:cNvSpPr txBox="1"/>
          <p:nvPr/>
        </p:nvSpPr>
        <p:spPr>
          <a:xfrm>
            <a:off x="1114008" y="4779554"/>
            <a:ext cx="4131153" cy="12728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Update the base image in the </a:t>
            </a:r>
            <a:r>
              <a:rPr lang="en-US" sz="33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Dockerfile</a:t>
            </a:r>
            <a:r>
              <a:rPr lang="en-US" sz="3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3122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03A0C23-27C9-454C-96E1-B0D106127314}"/>
              </a:ext>
            </a:extLst>
          </p:cNvPr>
          <p:cNvSpPr txBox="1"/>
          <p:nvPr/>
        </p:nvSpPr>
        <p:spPr>
          <a:xfrm>
            <a:off x="1018604" y="1053042"/>
            <a:ext cx="4458424" cy="30683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Mistake!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previous step was useless because we needed to upgrade Node JS within the container itself.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ABCF0B-CC83-4413-BE6A-49B7673A4AAB}"/>
              </a:ext>
            </a:extLst>
          </p:cNvPr>
          <p:cNvSpPr txBox="1"/>
          <p:nvPr/>
        </p:nvSpPr>
        <p:spPr>
          <a:xfrm>
            <a:off x="1114008" y="4779554"/>
            <a:ext cx="4131153" cy="12728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Update the base image in the </a:t>
            </a:r>
            <a:r>
              <a:rPr lang="en-US" sz="33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Dockerfile</a:t>
            </a:r>
            <a:r>
              <a:rPr lang="en-US" sz="3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926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9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2BA5D6-90AF-487A-A4EA-FB1DFC98D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9" y="1288406"/>
            <a:ext cx="11552981" cy="1790710"/>
          </a:xfrm>
          <a:prstGeom prst="rect">
            <a:avLst/>
          </a:prstGeom>
          <a:ln w="12700">
            <a:noFill/>
          </a:ln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34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455062-ADCB-4DCF-9865-27F22118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E"/>
                </a:solidFill>
                <a:latin typeface="+mj-lt"/>
                <a:ea typeface="+mj-ea"/>
                <a:cs typeface="+mj-cs"/>
              </a:rPr>
              <a:t>Now when we run Docker </a:t>
            </a:r>
            <a:r>
              <a:rPr lang="en-US" sz="3600" kern="1200" dirty="0" err="1">
                <a:solidFill>
                  <a:srgbClr val="FFFFFE"/>
                </a:solidFill>
                <a:latin typeface="+mj-lt"/>
                <a:ea typeface="+mj-ea"/>
                <a:cs typeface="+mj-cs"/>
              </a:rPr>
              <a:t>ps</a:t>
            </a:r>
            <a:r>
              <a:rPr lang="en-US" sz="3600" kern="1200" dirty="0">
                <a:solidFill>
                  <a:srgbClr val="FFFFFE"/>
                </a:solidFill>
                <a:latin typeface="+mj-lt"/>
                <a:ea typeface="+mj-ea"/>
                <a:cs typeface="+mj-cs"/>
              </a:rPr>
              <a:t> (process status) we see our container running at port 4200</a:t>
            </a:r>
          </a:p>
        </p:txBody>
      </p:sp>
    </p:spTree>
    <p:extLst>
      <p:ext uri="{BB962C8B-B14F-4D97-AF65-F5344CB8AC3E}">
        <p14:creationId xmlns:p14="http://schemas.microsoft.com/office/powerpoint/2010/main" val="1728081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8C57DF-9117-4C5B-8662-89C18384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 ifconfig.me to get our </a:t>
            </a:r>
            <a:r>
              <a:rPr lang="en-US" sz="25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ip</a:t>
            </a:r>
            <a:r>
              <a:rPr lang="en-US" sz="2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address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7D3E8-E084-4661-A7CD-A47A15768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38" y="1136990"/>
            <a:ext cx="9931304" cy="29046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44B756-0523-4E56-8704-970FEC31D8AA}"/>
              </a:ext>
            </a:extLst>
          </p:cNvPr>
          <p:cNvSpPr/>
          <p:nvPr/>
        </p:nvSpPr>
        <p:spPr>
          <a:xfrm>
            <a:off x="881901" y="1552667"/>
            <a:ext cx="3270992" cy="45328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66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7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C57DF-9117-4C5B-8662-89C18384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 want to check if my app is running in the browser so I navigate to 35.202.164.178:4200 from my local computer.  The page hangs, so I probably need to open up HTTP access into my google cloud instance.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D59E8E-2240-4EC4-A0EA-9806F16F2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46" b="16231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78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8C57DF-9117-4C5B-8662-89C18384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9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followed instructions at this link to adjust the firewall settings of my Google Cloud Instance</a:t>
            </a:r>
            <a:br>
              <a:rPr lang="en-US" sz="19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1900" kern="1200">
                <a:solidFill>
                  <a:schemeClr val="bg1"/>
                </a:solidFill>
                <a:latin typeface="+mj-lt"/>
                <a:ea typeface="+mj-ea"/>
                <a:cs typeface="+mj-cs"/>
                <a:hlinkClick r:id="rId2"/>
              </a:rPr>
              <a:t>https://cloud.google.com/vpc/docs/using-firewalls#console</a:t>
            </a:r>
            <a:endParaRPr lang="en-US" sz="19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E70BD-54FD-49CD-91BC-127AF2DE1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553" y="626940"/>
            <a:ext cx="8135887" cy="38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52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1E895-423F-444D-B104-B3AA2C3C8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466" y="568335"/>
            <a:ext cx="6498007" cy="3230853"/>
          </a:xfrm>
          <a:prstGeom prst="rect">
            <a:avLst/>
          </a:prstGeom>
          <a:ln w="12700">
            <a:noFill/>
          </a:ln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42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8C57DF-9117-4C5B-8662-89C18384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500" kern="1200">
                <a:solidFill>
                  <a:srgbClr val="FFFFFE"/>
                </a:solidFill>
                <a:latin typeface="+mj-lt"/>
                <a:ea typeface="+mj-ea"/>
                <a:cs typeface="+mj-cs"/>
              </a:rPr>
              <a:t>Now I ping my cloud ip from my local and it seems to be working</a:t>
            </a:r>
          </a:p>
        </p:txBody>
      </p:sp>
    </p:spTree>
    <p:extLst>
      <p:ext uri="{BB962C8B-B14F-4D97-AF65-F5344CB8AC3E}">
        <p14:creationId xmlns:p14="http://schemas.microsoft.com/office/powerpoint/2010/main" val="518676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BD4BA0-5E13-4403-B4A7-40DF3A018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2F0806-F5D8-4CCD-A924-6CC3D7BB2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48C9CA8-31F2-4E7F-B5F8-52BB1996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590ED89-E9C6-402B-8700-DCDA6695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A6861F9-7385-40F8-BA83-B8DFF7F33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41F8744-72EA-46E8-ABFE-852031D4A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F0E0968-3DB0-43C4-8318-A6D9119D4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3CE9E31-D43C-454C-BFBE-C030D98E2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927A156-CD49-44E3-BA78-CE0AA0250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83C26B-3353-4E6D-86D4-9461A7A86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2FB70090-1FB7-4335-9B1E-1E7EC6A2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B862257F-455F-4E18-A480-B22E8EFE1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3C9DF0C4-8430-481B-B3E7-B8F79BC0F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91D50B8E-D94F-4944-9FD2-08DD35E29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9B0A066C-DC3D-4E53-AC63-00DF45416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D2D040EF-76C0-496D-8C72-9DB143C3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15FC8221-21EA-4D83-809B-108B7E0C5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5A181F7D-35FA-49F3-8BCB-5D7250BA4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188DFD0A-AECC-43FC-B06B-D2A8A2EB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1769DE60-D3FA-40D0-96A4-6BEAD0C3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18E5EA87-065F-44FB-B99A-484483E31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C609166-0391-4A3A-99F9-6FCEC852D8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645"/>
          <a:stretch/>
        </p:blipFill>
        <p:spPr>
          <a:xfrm>
            <a:off x="20" y="10"/>
            <a:ext cx="12188932" cy="5696067"/>
          </a:xfrm>
          <a:custGeom>
            <a:avLst/>
            <a:gdLst/>
            <a:ahLst/>
            <a:cxnLst/>
            <a:rect l="l" t="t" r="r" b="b"/>
            <a:pathLst>
              <a:path w="12188952" h="5696077">
                <a:moveTo>
                  <a:pt x="0" y="0"/>
                </a:moveTo>
                <a:lnTo>
                  <a:pt x="12188952" y="0"/>
                </a:lnTo>
                <a:lnTo>
                  <a:pt x="12188952" y="4710335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3700" y="4833875"/>
                </a:lnTo>
                <a:lnTo>
                  <a:pt x="3700" y="5696077"/>
                </a:lnTo>
                <a:lnTo>
                  <a:pt x="0" y="569607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8C57DF-9117-4C5B-8662-89C18384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744" y="5202936"/>
            <a:ext cx="9436608" cy="78638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Finally! The app has been deployed and I can start to access it from my local computer. </a:t>
            </a:r>
          </a:p>
        </p:txBody>
      </p:sp>
    </p:spTree>
    <p:extLst>
      <p:ext uri="{BB962C8B-B14F-4D97-AF65-F5344CB8AC3E}">
        <p14:creationId xmlns:p14="http://schemas.microsoft.com/office/powerpoint/2010/main" val="305106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22DE055-1BB9-46EC-A258-9C0C72E3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67" y="4277356"/>
            <a:ext cx="10978466" cy="156032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Start your Instance – For this exercise I chose Google Cloud Engine and made sure to select ‘Boot Disk’ Ubuntu 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9B773-4895-40C6-86B2-7FA06C986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63" r="1" b="9416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6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F8BF60-B807-4930-8FBE-287D31AF4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4" b="-2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4604C5-9920-4B82-B022-FFF66C0B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Step 1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>
                <a:solidFill>
                  <a:schemeClr val="bg1"/>
                </a:solidFill>
              </a:rPr>
              <a:t>Install Docker </a:t>
            </a:r>
          </a:p>
        </p:txBody>
      </p:sp>
      <p:cxnSp>
        <p:nvCxnSpPr>
          <p:cNvPr id="22" name="Straight Connector 17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02496B-5004-4A54-A4F0-367EAC11EA18}"/>
              </a:ext>
            </a:extLst>
          </p:cNvPr>
          <p:cNvSpPr txBox="1"/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bg1"/>
                </a:solidFill>
              </a:rPr>
              <a:t>Installation Guide to installing Docker on Ubuntu</a:t>
            </a:r>
            <a:endParaRPr lang="en-US" sz="1700" dirty="0">
              <a:solidFill>
                <a:schemeClr val="bg1"/>
              </a:solidFill>
              <a:hlinkClick r:id="rId3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hlinkClick r:id="rId3"/>
              </a:rPr>
              <a:t>https://www.cloudbooklet.com/set-up-docker-on-ubuntu-18-04-lts/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164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CC4604C5-9920-4B82-B022-FFF66C0B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59" y="4760131"/>
            <a:ext cx="3267161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Install Angular app on Ubuntu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1CA9AD-5DB6-45E2-AE1D-ECAD76890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8" b="3971"/>
          <a:stretch/>
        </p:blipFill>
        <p:spPr>
          <a:xfrm>
            <a:off x="20" y="2872"/>
            <a:ext cx="12191980" cy="4595954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4F63D2-1026-43E3-BA68-7D0B5FF691B3}"/>
              </a:ext>
            </a:extLst>
          </p:cNvPr>
          <p:cNvSpPr txBox="1"/>
          <p:nvPr/>
        </p:nvSpPr>
        <p:spPr>
          <a:xfrm>
            <a:off x="4192172" y="4767660"/>
            <a:ext cx="7208147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15. This appears to download a node package installer pointing towards </a:t>
            </a:r>
            <a:r>
              <a:rPr lang="en-US" sz="1500" dirty="0" err="1"/>
              <a:t>nodejs</a:t>
            </a:r>
            <a:r>
              <a:rPr lang="en-US" sz="1500" dirty="0"/>
              <a:t> 10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16. Install NodeJS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17. Install Angular JS – I chose CSS styling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18. Create a directory for your Angular app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19. Navigate into your Angular app</a:t>
            </a:r>
          </a:p>
        </p:txBody>
      </p:sp>
    </p:spTree>
    <p:extLst>
      <p:ext uri="{BB962C8B-B14F-4D97-AF65-F5344CB8AC3E}">
        <p14:creationId xmlns:p14="http://schemas.microsoft.com/office/powerpoint/2010/main" val="414206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C4604C5-9920-4B82-B022-FFF66C0B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59" y="4760131"/>
            <a:ext cx="3267161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Install Angular app on Ubuntu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1CA9AD-5DB6-45E2-AE1D-ECAD76890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8" b="3971"/>
          <a:stretch/>
        </p:blipFill>
        <p:spPr>
          <a:xfrm>
            <a:off x="20" y="2872"/>
            <a:ext cx="12191980" cy="4595954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4F63D2-1026-43E3-BA68-7D0B5FF691B3}"/>
              </a:ext>
            </a:extLst>
          </p:cNvPr>
          <p:cNvSpPr txBox="1"/>
          <p:nvPr/>
        </p:nvSpPr>
        <p:spPr>
          <a:xfrm>
            <a:off x="4192172" y="4767660"/>
            <a:ext cx="7208147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15. This appears to download a node package installer pointing towards </a:t>
            </a:r>
            <a:r>
              <a:rPr lang="en-US" sz="1500" dirty="0" err="1"/>
              <a:t>nodejs</a:t>
            </a:r>
            <a:r>
              <a:rPr lang="en-US" sz="1500" dirty="0"/>
              <a:t> 10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16. Install NodeJS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17. Install Angular JS – I chose CSS styling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18. Create a directory for your Angular app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19. Navigate into your Angular app</a:t>
            </a:r>
          </a:p>
        </p:txBody>
      </p:sp>
    </p:spTree>
    <p:extLst>
      <p:ext uri="{BB962C8B-B14F-4D97-AF65-F5344CB8AC3E}">
        <p14:creationId xmlns:p14="http://schemas.microsoft.com/office/powerpoint/2010/main" val="242136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1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D36C8-8F44-4ED4-A28C-749CF34A9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832" y="195572"/>
            <a:ext cx="9781287" cy="4548298"/>
          </a:xfrm>
          <a:prstGeom prst="rect">
            <a:avLst/>
          </a:prstGeom>
        </p:spPr>
      </p:pic>
      <p:sp>
        <p:nvSpPr>
          <p:cNvPr id="45" name="Rectangle 12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4F63D2-1026-43E3-BA68-7D0B5FF691B3}"/>
              </a:ext>
            </a:extLst>
          </p:cNvPr>
          <p:cNvSpPr txBox="1"/>
          <p:nvPr/>
        </p:nvSpPr>
        <p:spPr>
          <a:xfrm>
            <a:off x="838200" y="5023095"/>
            <a:ext cx="10448545" cy="13441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Use vi to create and edit your </a:t>
            </a:r>
            <a:r>
              <a:rPr lang="en-US" sz="1400" dirty="0" err="1">
                <a:solidFill>
                  <a:schemeClr val="bg1"/>
                </a:solidFill>
              </a:rPr>
              <a:t>Dockerfile</a:t>
            </a: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Using Node 11 as our base image, adding a directory for our app and setting it as our work directory.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Add </a:t>
            </a:r>
            <a:r>
              <a:rPr lang="en-US" sz="1400" dirty="0" err="1">
                <a:solidFill>
                  <a:schemeClr val="bg1"/>
                </a:solidFill>
              </a:rPr>
              <a:t>node_modules</a:t>
            </a:r>
            <a:r>
              <a:rPr lang="en-US" sz="1400" dirty="0">
                <a:solidFill>
                  <a:schemeClr val="bg1"/>
                </a:solidFill>
              </a:rPr>
              <a:t> to our $PATH as ENV variable and copy package config to the work directory.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Install node modules and angular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Copy everything at root path to working directory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Start the Angular app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98C451-90A0-4997-9F51-A9218585E397}"/>
              </a:ext>
            </a:extLst>
          </p:cNvPr>
          <p:cNvSpPr/>
          <p:nvPr/>
        </p:nvSpPr>
        <p:spPr>
          <a:xfrm>
            <a:off x="6555545" y="942535"/>
            <a:ext cx="3474720" cy="3519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your Docker container configuration. Once it gets built it can be re run ??? </a:t>
            </a:r>
            <a:r>
              <a:rPr lang="en-US" dirty="0" err="1"/>
              <a:t>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10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F63D2-1026-43E3-BA68-7D0B5FF691B3}"/>
              </a:ext>
            </a:extLst>
          </p:cNvPr>
          <p:cNvSpPr txBox="1"/>
          <p:nvPr/>
        </p:nvSpPr>
        <p:spPr>
          <a:xfrm>
            <a:off x="838200" y="46368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a .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dockerignore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files and add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node_modules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and .git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815C17-2F6A-47DE-B160-D833F8B81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49" y="732858"/>
            <a:ext cx="10901471" cy="318658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498C451-90A0-4997-9F51-A9218585E397}"/>
              </a:ext>
            </a:extLst>
          </p:cNvPr>
          <p:cNvSpPr/>
          <p:nvPr/>
        </p:nvSpPr>
        <p:spPr>
          <a:xfrm>
            <a:off x="8427183" y="2075450"/>
            <a:ext cx="2789278" cy="2615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This is your Docker container configuration. Once it gets built it can be re run ??? </a:t>
            </a:r>
            <a:r>
              <a:rPr lang="en-US" dirty="0" err="1"/>
              <a:t>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2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EABD9-E1ED-49C7-8734-5494C88E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3A0C23-27C9-454C-96E1-B0D106127314}"/>
              </a:ext>
            </a:extLst>
          </p:cNvPr>
          <p:cNvSpPr txBox="1"/>
          <p:nvPr/>
        </p:nvSpPr>
        <p:spPr>
          <a:xfrm>
            <a:off x="841248" y="5010912"/>
            <a:ext cx="2889504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Build our Docker Image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90839-0F23-466E-86A8-3D8097C73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765" b="31925"/>
          <a:stretch/>
        </p:blipFill>
        <p:spPr>
          <a:xfrm>
            <a:off x="498842" y="322315"/>
            <a:ext cx="9909084" cy="2730373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9512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4F63D2-1026-43E3-BA68-7D0B5FF691B3}"/>
              </a:ext>
            </a:extLst>
          </p:cNvPr>
          <p:cNvSpPr txBox="1"/>
          <p:nvPr/>
        </p:nvSpPr>
        <p:spPr>
          <a:xfrm>
            <a:off x="4379976" y="5010912"/>
            <a:ext cx="6976872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Running Docker Build –t </a:t>
            </a:r>
            <a:r>
              <a:rPr lang="en-US" sz="1700" dirty="0" err="1">
                <a:solidFill>
                  <a:schemeClr val="bg1"/>
                </a:solidFill>
              </a:rPr>
              <a:t>myangularapp</a:t>
            </a:r>
            <a:r>
              <a:rPr lang="en-US" sz="1700" dirty="0">
                <a:solidFill>
                  <a:schemeClr val="bg1"/>
                </a:solidFill>
              </a:rPr>
              <a:t> .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Docker executes all the commands in our </a:t>
            </a:r>
            <a:r>
              <a:rPr lang="en-US" sz="1700" dirty="0" err="1">
                <a:solidFill>
                  <a:schemeClr val="bg1"/>
                </a:solidFill>
              </a:rPr>
              <a:t>Dockerfile</a:t>
            </a:r>
            <a:r>
              <a:rPr lang="en-US" sz="1700" dirty="0">
                <a:solidFill>
                  <a:schemeClr val="bg1"/>
                </a:solidFill>
              </a:rPr>
              <a:t> and builds our image.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The first step entails pulling an image from a remote repository, in the screencap on the left, we can see the container being pulled.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54AE0-0405-4D1F-A257-FDC8E27B0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279" y="2281700"/>
            <a:ext cx="6118936" cy="229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60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2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03A0C23-27C9-454C-96E1-B0D106127314}"/>
              </a:ext>
            </a:extLst>
          </p:cNvPr>
          <p:cNvSpPr txBox="1"/>
          <p:nvPr/>
        </p:nvSpPr>
        <p:spPr>
          <a:xfrm>
            <a:off x="1378425" y="5199797"/>
            <a:ext cx="9435152" cy="789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 attempt to run our</a:t>
            </a:r>
            <a:r>
              <a:rPr lang="en-US" sz="4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container, but it fails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E824E-381A-4072-A68D-25D054307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67808"/>
            <a:ext cx="10914060" cy="218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7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532</Words>
  <Application>Microsoft Office PowerPoint</Application>
  <PresentationFormat>Widescreen</PresentationFormat>
  <Paragraphs>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Tw Cen MT</vt:lpstr>
      <vt:lpstr>Office Theme</vt:lpstr>
      <vt:lpstr>Project 2</vt:lpstr>
      <vt:lpstr>Start your Instance – For this exercise I chose Google Cloud Engine and made sure to select ‘Boot Disk’ Ubuntu 19</vt:lpstr>
      <vt:lpstr>Step 1 Install Docker </vt:lpstr>
      <vt:lpstr>Install Angular app on Ubuntu</vt:lpstr>
      <vt:lpstr>Install Angular app on Ubuntu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when we run Docker ps (process status) we see our container running at port 4200</vt:lpstr>
      <vt:lpstr>Run ifconfig.me to get our ip address</vt:lpstr>
      <vt:lpstr>I want to check if my app is running in the browser so I navigate to 35.202.164.178:4200 from my local computer.  The page hangs, so I probably need to open up HTTP access into my google cloud instance.  </vt:lpstr>
      <vt:lpstr>I followed instructions at this link to adjust the firewall settings of my Google Cloud Instance https://cloud.google.com/vpc/docs/using-firewalls#console</vt:lpstr>
      <vt:lpstr>Now I ping my cloud ip from my local and it seems to be working</vt:lpstr>
      <vt:lpstr>Finally! The app has been deployed and I can start to access it from my local computer.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Greg Black</dc:creator>
  <cp:lastModifiedBy>Greg Black</cp:lastModifiedBy>
  <cp:revision>1</cp:revision>
  <dcterms:created xsi:type="dcterms:W3CDTF">2020-04-29T04:23:42Z</dcterms:created>
  <dcterms:modified xsi:type="dcterms:W3CDTF">2020-04-29T04:25:34Z</dcterms:modified>
</cp:coreProperties>
</file>