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3389-96FC-4138-8440-8DC5ED4B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7622B-11F2-41E5-B9B9-9AA9102B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213A-6EFB-4B84-AB05-DDC2C0B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A391-7B5E-4526-AA1C-14D130E3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7F8-2105-40C1-9CDE-A65BE587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E596-365E-4984-8101-D73ADC8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660E1-4191-4298-8186-AB5D8024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4A41-E5C1-48F2-8AA6-B0F3E034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7332-0F97-46D2-97AD-796B8A4F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934A-5B8E-42A4-BECA-0BB25953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19B3B-C4B5-42BE-A145-C1284A247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CDF19-866A-4630-84E3-ABA87955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222C-3068-4868-9BCE-ABD20FD1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4B5F-755D-41E1-9A88-F173A465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6D5C-13D4-48C1-8515-A660B5BF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0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0A67-A374-4A3A-A89F-236C96A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9819-8F2B-45AE-BF40-2947D010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8575-05A3-4EEA-8DE9-36377710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D05E-180F-4320-8A96-B08ADCA4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04B86-F9F1-4852-A4FC-D758C93F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7493-2ADC-4B09-9314-189FF828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1E4-7B9A-4DE9-9129-61848B57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101F-D52D-41D4-996E-D0FA79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CCE3-0202-49C5-BD64-DF5C8745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9331-ED44-4D7C-9188-FB54E3C1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526E-994A-4195-AF68-4E54334D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27B0-D292-4AB6-85D6-129AF9E21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05FA-A699-4E05-A169-5B0ED1BD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5378D-DFBA-4B46-BBE1-446FAC50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585F-83F9-458E-BB6B-1FF8AFBD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35E4-4359-4389-8CB1-EBD66DA3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DF1-1993-425C-9C33-1D5076AD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35283-F890-42FE-9262-0720E3CF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508C-9136-4927-AE24-2974D0D9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E7524-CB6C-4A91-854D-23F3A5A8E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087F8-F1EF-4F88-91EB-B27E03AA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77FA6-824E-4287-A408-017A656B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C6672-CEB9-4CBB-915E-A35B313E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6903D-7949-4876-BE93-F961101E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76B1-AD51-4DA9-ABBF-5BBB440F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2693-E52B-43E2-AEA1-B5978976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C5677-727D-4151-8E30-6079C85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E1772-A1C4-44C2-AF82-427112EC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8D232-D376-4AC9-8D3B-070E892E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DA49E-DA39-47A7-986A-94E7251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352C7-12D0-45C8-8462-BBC0C6E1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DA7C-D415-43B3-B245-0B62B335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D3F0-EFC7-462F-99F8-F3732549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C55DB-7621-4C28-A97D-BFA71047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EE44A-F1C7-4A76-8BA9-69BF6746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B325-0043-4388-AFD1-7836AE90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7C382-A6B6-4CD4-954F-ECA8AA53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D5B3-6AC0-4E9E-9E38-6E3A6BAE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E329-2BF9-40F2-A9FC-D20D886EE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E72E-CF51-42FB-B651-F3DF24D88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DFC0-A7D1-4495-BB11-A2004A68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C324D-8EEC-48B3-B982-E66F31B1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38559-72E7-4641-84C7-45532A1B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D1676-5688-4E15-9A7F-D95E68E4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3B2D0-E4F2-468C-9BD3-A6FF18E3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F07F-F143-47B0-9C33-54ED41718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DCD9-19F1-451B-B0C4-40F47CF3BED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C24B-981D-4C78-9F05-8FCA3532B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8067-F95F-4DED-9BC1-BA1610FE6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1F19-DB3D-4F12-8C3A-D4C5A8DBC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5AD4-1562-43E4-B35B-AE5F8BBAB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39302-D2F3-4B8B-8FD0-DD2D50949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Merging Feature 1 to Integration then Integration to Hotfix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A1C04-4C03-4E38-8C35-A329C70A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0" y="923925"/>
            <a:ext cx="11056937" cy="58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Merging Hotfix into Master (Conflict merge on ???)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67648-8D27-4130-B383-47B93394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6" y="1120298"/>
            <a:ext cx="11457147" cy="46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Merging Hotfix into Master (Conflict merge on ???)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67648-8D27-4130-B383-47B93394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6" y="1120298"/>
            <a:ext cx="11457147" cy="46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0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Checking out Hotfix and adding Hotfix.txt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FF01D-497F-4774-86C0-C021340A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1" y="1133474"/>
            <a:ext cx="11169825" cy="53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0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Merging Hotfix to Integration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86EDA-9802-429D-8E17-2C182054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0" y="1302385"/>
            <a:ext cx="1157776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7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Merging Hotfix to Master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4CCA8-C8B0-4C5B-8507-7FFC0F3C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8" y="1052830"/>
            <a:ext cx="11763263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4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Branching Development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B545E-4E59-4064-B2E6-BE25D8E6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5" y="1381125"/>
            <a:ext cx="4772025" cy="409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DDBD2-F063-40D7-AF03-5E8E270E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782" y="2197044"/>
            <a:ext cx="6149160" cy="24639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C4B155-75EC-4805-8B64-278733335CA3}"/>
              </a:ext>
            </a:extLst>
          </p:cNvPr>
          <p:cNvSpPr/>
          <p:nvPr/>
        </p:nvSpPr>
        <p:spPr>
          <a:xfrm>
            <a:off x="4091355" y="1302385"/>
            <a:ext cx="940788" cy="43715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D0FD7-805E-4777-90F9-4DD7DA19E69E}"/>
              </a:ext>
            </a:extLst>
          </p:cNvPr>
          <p:cNvSpPr/>
          <p:nvPr/>
        </p:nvSpPr>
        <p:spPr>
          <a:xfrm>
            <a:off x="5244337" y="4288448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D8F417-881F-45D0-B4D5-9F88B662DD20}"/>
              </a:ext>
            </a:extLst>
          </p:cNvPr>
          <p:cNvSpPr/>
          <p:nvPr/>
        </p:nvSpPr>
        <p:spPr>
          <a:xfrm>
            <a:off x="5244337" y="398364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B17BC7-B279-42E7-BB17-E31AF66D6425}"/>
              </a:ext>
            </a:extLst>
          </p:cNvPr>
          <p:cNvSpPr/>
          <p:nvPr/>
        </p:nvSpPr>
        <p:spPr>
          <a:xfrm>
            <a:off x="5244337" y="371181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AB7330-206B-4146-ABF7-AA142F5F4F44}"/>
              </a:ext>
            </a:extLst>
          </p:cNvPr>
          <p:cNvSpPr/>
          <p:nvPr/>
        </p:nvSpPr>
        <p:spPr>
          <a:xfrm>
            <a:off x="5227211" y="300440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6DAB8B-6154-47A3-9A76-C7C4FD781BD2}"/>
              </a:ext>
            </a:extLst>
          </p:cNvPr>
          <p:cNvSpPr/>
          <p:nvPr/>
        </p:nvSpPr>
        <p:spPr>
          <a:xfrm>
            <a:off x="5227211" y="2557465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B5391-3CD8-4A34-BD2E-E8B144F71A06}"/>
              </a:ext>
            </a:extLst>
          </p:cNvPr>
          <p:cNvSpPr txBox="1"/>
          <p:nvPr/>
        </p:nvSpPr>
        <p:spPr>
          <a:xfrm>
            <a:off x="5244337" y="1676435"/>
            <a:ext cx="647960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Branch = </a:t>
            </a:r>
            <a:r>
              <a:rPr lang="en-US" dirty="0" err="1"/>
              <a:t>branching_project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9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Branching Development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B545E-4E59-4064-B2E6-BE25D8E6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5" y="1381125"/>
            <a:ext cx="4772025" cy="4095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C4B155-75EC-4805-8B64-278733335CA3}"/>
              </a:ext>
            </a:extLst>
          </p:cNvPr>
          <p:cNvSpPr/>
          <p:nvPr/>
        </p:nvSpPr>
        <p:spPr>
          <a:xfrm>
            <a:off x="3094894" y="1326955"/>
            <a:ext cx="940788" cy="43715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D0FD7-805E-4777-90F9-4DD7DA19E69E}"/>
              </a:ext>
            </a:extLst>
          </p:cNvPr>
          <p:cNvSpPr/>
          <p:nvPr/>
        </p:nvSpPr>
        <p:spPr>
          <a:xfrm>
            <a:off x="5244337" y="4288448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D8F417-881F-45D0-B4D5-9F88B662DD20}"/>
              </a:ext>
            </a:extLst>
          </p:cNvPr>
          <p:cNvSpPr/>
          <p:nvPr/>
        </p:nvSpPr>
        <p:spPr>
          <a:xfrm>
            <a:off x="5244337" y="398364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B17BC7-B279-42E7-BB17-E31AF66D6425}"/>
              </a:ext>
            </a:extLst>
          </p:cNvPr>
          <p:cNvSpPr/>
          <p:nvPr/>
        </p:nvSpPr>
        <p:spPr>
          <a:xfrm>
            <a:off x="5244337" y="371181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AB7330-206B-4146-ABF7-AA142F5F4F44}"/>
              </a:ext>
            </a:extLst>
          </p:cNvPr>
          <p:cNvSpPr/>
          <p:nvPr/>
        </p:nvSpPr>
        <p:spPr>
          <a:xfrm>
            <a:off x="5244337" y="291656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B5391-3CD8-4A34-BD2E-E8B144F71A06}"/>
              </a:ext>
            </a:extLst>
          </p:cNvPr>
          <p:cNvSpPr txBox="1"/>
          <p:nvPr/>
        </p:nvSpPr>
        <p:spPr>
          <a:xfrm>
            <a:off x="5244337" y="1676435"/>
            <a:ext cx="647960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Branch = hotfix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7CDC2-6D8E-435E-B908-63A67A3B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76" y="2317871"/>
            <a:ext cx="5772280" cy="22222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780D26-BADF-4BCF-A1E6-5FF833D15AE1}"/>
              </a:ext>
            </a:extLst>
          </p:cNvPr>
          <p:cNvCxnSpPr/>
          <p:nvPr/>
        </p:nvCxnSpPr>
        <p:spPr>
          <a:xfrm flipV="1">
            <a:off x="5786976" y="3598985"/>
            <a:ext cx="953793" cy="143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F11B87-BD69-43D5-9F18-9766A6A6E4E4}"/>
              </a:ext>
            </a:extLst>
          </p:cNvPr>
          <p:cNvSpPr txBox="1"/>
          <p:nvPr/>
        </p:nvSpPr>
        <p:spPr>
          <a:xfrm>
            <a:off x="5244337" y="5146431"/>
            <a:ext cx="631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Modifications to file occurred on a different branch. Commits were added in fast forward merge at #3. </a:t>
            </a:r>
          </a:p>
        </p:txBody>
      </p:sp>
    </p:spTree>
    <p:extLst>
      <p:ext uri="{BB962C8B-B14F-4D97-AF65-F5344CB8AC3E}">
        <p14:creationId xmlns:p14="http://schemas.microsoft.com/office/powerpoint/2010/main" val="273058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Branching Development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B545E-4E59-4064-B2E6-BE25D8E6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5" y="1381125"/>
            <a:ext cx="4772025" cy="4095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C4B155-75EC-4805-8B64-278733335CA3}"/>
              </a:ext>
            </a:extLst>
          </p:cNvPr>
          <p:cNvSpPr/>
          <p:nvPr/>
        </p:nvSpPr>
        <p:spPr>
          <a:xfrm>
            <a:off x="2438402" y="1302385"/>
            <a:ext cx="820614" cy="43715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D0FD7-805E-4777-90F9-4DD7DA19E69E}"/>
              </a:ext>
            </a:extLst>
          </p:cNvPr>
          <p:cNvSpPr/>
          <p:nvPr/>
        </p:nvSpPr>
        <p:spPr>
          <a:xfrm>
            <a:off x="5232917" y="3877162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D8F417-881F-45D0-B4D5-9F88B662DD20}"/>
              </a:ext>
            </a:extLst>
          </p:cNvPr>
          <p:cNvSpPr/>
          <p:nvPr/>
        </p:nvSpPr>
        <p:spPr>
          <a:xfrm>
            <a:off x="5232917" y="3545066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B5391-3CD8-4A34-BD2E-E8B144F71A06}"/>
              </a:ext>
            </a:extLst>
          </p:cNvPr>
          <p:cNvSpPr txBox="1"/>
          <p:nvPr/>
        </p:nvSpPr>
        <p:spPr>
          <a:xfrm>
            <a:off x="5244337" y="1676435"/>
            <a:ext cx="647960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Branch = feature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19A62-8FD1-4481-A046-CDCA3561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76" y="3032428"/>
            <a:ext cx="5544165" cy="11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Branching Development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B545E-4E59-4064-B2E6-BE25D8E6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5" y="1381125"/>
            <a:ext cx="4772025" cy="4095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C4B155-75EC-4805-8B64-278733335CA3}"/>
              </a:ext>
            </a:extLst>
          </p:cNvPr>
          <p:cNvSpPr/>
          <p:nvPr/>
        </p:nvSpPr>
        <p:spPr>
          <a:xfrm>
            <a:off x="1277817" y="1241571"/>
            <a:ext cx="940788" cy="43715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D0FD7-805E-4777-90F9-4DD7DA19E69E}"/>
              </a:ext>
            </a:extLst>
          </p:cNvPr>
          <p:cNvSpPr/>
          <p:nvPr/>
        </p:nvSpPr>
        <p:spPr>
          <a:xfrm>
            <a:off x="5244337" y="4288448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D8F417-881F-45D0-B4D5-9F88B662DD20}"/>
              </a:ext>
            </a:extLst>
          </p:cNvPr>
          <p:cNvSpPr/>
          <p:nvPr/>
        </p:nvSpPr>
        <p:spPr>
          <a:xfrm>
            <a:off x="5244337" y="398364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B17BC7-B279-42E7-BB17-E31AF66D6425}"/>
              </a:ext>
            </a:extLst>
          </p:cNvPr>
          <p:cNvSpPr/>
          <p:nvPr/>
        </p:nvSpPr>
        <p:spPr>
          <a:xfrm>
            <a:off x="5244337" y="371181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AB7330-206B-4146-ABF7-AA142F5F4F44}"/>
              </a:ext>
            </a:extLst>
          </p:cNvPr>
          <p:cNvSpPr/>
          <p:nvPr/>
        </p:nvSpPr>
        <p:spPr>
          <a:xfrm>
            <a:off x="5244337" y="2916567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B5391-3CD8-4A34-BD2E-E8B144F71A06}"/>
              </a:ext>
            </a:extLst>
          </p:cNvPr>
          <p:cNvSpPr txBox="1"/>
          <p:nvPr/>
        </p:nvSpPr>
        <p:spPr>
          <a:xfrm>
            <a:off x="5244337" y="1676435"/>
            <a:ext cx="647960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Branch = integration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11B87-BD69-43D5-9F18-9766A6A6E4E4}"/>
              </a:ext>
            </a:extLst>
          </p:cNvPr>
          <p:cNvSpPr txBox="1"/>
          <p:nvPr/>
        </p:nvSpPr>
        <p:spPr>
          <a:xfrm>
            <a:off x="5244337" y="5146431"/>
            <a:ext cx="631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Modifications to file occurred on a different branch. Commits were added in fast forward merge at #3.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E2D4D-A450-4746-BD67-9C226E32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91" y="2403594"/>
            <a:ext cx="6245878" cy="22739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780D26-BADF-4BCF-A1E6-5FF833D15AE1}"/>
              </a:ext>
            </a:extLst>
          </p:cNvPr>
          <p:cNvCxnSpPr>
            <a:cxnSpLocks/>
          </p:cNvCxnSpPr>
          <p:nvPr/>
        </p:nvCxnSpPr>
        <p:spPr>
          <a:xfrm flipV="1">
            <a:off x="5786976" y="3711817"/>
            <a:ext cx="777947" cy="13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1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Hotfix Branch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517DC-FEFC-4B4D-916D-CC2D58CA2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52"/>
          <a:stretch/>
        </p:blipFill>
        <p:spPr>
          <a:xfrm>
            <a:off x="733267" y="1318948"/>
            <a:ext cx="10321503" cy="50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Branching Development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B545E-4E59-4064-B2E6-BE25D8E6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5" y="1381125"/>
            <a:ext cx="4772025" cy="4095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C4B155-75EC-4805-8B64-278733335CA3}"/>
              </a:ext>
            </a:extLst>
          </p:cNvPr>
          <p:cNvSpPr/>
          <p:nvPr/>
        </p:nvSpPr>
        <p:spPr>
          <a:xfrm>
            <a:off x="200167" y="1302385"/>
            <a:ext cx="940788" cy="43715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D0FD7-805E-4777-90F9-4DD7DA19E69E}"/>
              </a:ext>
            </a:extLst>
          </p:cNvPr>
          <p:cNvSpPr/>
          <p:nvPr/>
        </p:nvSpPr>
        <p:spPr>
          <a:xfrm>
            <a:off x="5244337" y="4288448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D8F417-881F-45D0-B4D5-9F88B662DD20}"/>
              </a:ext>
            </a:extLst>
          </p:cNvPr>
          <p:cNvSpPr/>
          <p:nvPr/>
        </p:nvSpPr>
        <p:spPr>
          <a:xfrm>
            <a:off x="5244515" y="3770432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B5391-3CD8-4A34-BD2E-E8B144F71A06}"/>
              </a:ext>
            </a:extLst>
          </p:cNvPr>
          <p:cNvSpPr txBox="1"/>
          <p:nvPr/>
        </p:nvSpPr>
        <p:spPr>
          <a:xfrm>
            <a:off x="5244337" y="1676435"/>
            <a:ext cx="647960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Branch = feature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11B87-BD69-43D5-9F18-9766A6A6E4E4}"/>
              </a:ext>
            </a:extLst>
          </p:cNvPr>
          <p:cNvSpPr txBox="1"/>
          <p:nvPr/>
        </p:nvSpPr>
        <p:spPr>
          <a:xfrm>
            <a:off x="5244337" y="5146431"/>
            <a:ext cx="6314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Rebase at #4 rewrites feature2 to be added before adding feature1. This keeps the Integration, Feature2 and Feature1 branches consistent. </a:t>
            </a:r>
            <a:r>
              <a:rPr lang="en-US" b="1" dirty="0"/>
              <a:t>Merge preserves history whereas rebase rewrites it.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6F14C-8EEE-431A-A2F1-3B35AAA5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80" y="2688075"/>
            <a:ext cx="6356214" cy="19985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780D26-BADF-4BCF-A1E6-5FF833D15AE1}"/>
              </a:ext>
            </a:extLst>
          </p:cNvPr>
          <p:cNvCxnSpPr>
            <a:cxnSpLocks/>
          </p:cNvCxnSpPr>
          <p:nvPr/>
        </p:nvCxnSpPr>
        <p:spPr>
          <a:xfrm flipV="1">
            <a:off x="5786976" y="4288448"/>
            <a:ext cx="1141362" cy="74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5BC0A64-9B82-41EE-AD9A-8CC8BF030825}"/>
              </a:ext>
            </a:extLst>
          </p:cNvPr>
          <p:cNvSpPr/>
          <p:nvPr/>
        </p:nvSpPr>
        <p:spPr>
          <a:xfrm>
            <a:off x="5244337" y="4004896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247405-3325-4E0A-873F-F086425B5A45}"/>
              </a:ext>
            </a:extLst>
          </p:cNvPr>
          <p:cNvSpPr/>
          <p:nvPr/>
        </p:nvSpPr>
        <p:spPr>
          <a:xfrm>
            <a:off x="5244337" y="3231948"/>
            <a:ext cx="283552" cy="28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797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0"/>
            <a:ext cx="10515600" cy="1325563"/>
          </a:xfrm>
        </p:spPr>
        <p:txBody>
          <a:bodyPr/>
          <a:lstStyle/>
          <a:p>
            <a:r>
              <a:rPr lang="en-US" dirty="0"/>
              <a:t>Adding Feature2.txt to Feature2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1E403-CA9E-459D-A8CC-B74B38457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0" b="5577"/>
          <a:stretch/>
        </p:blipFill>
        <p:spPr>
          <a:xfrm>
            <a:off x="520864" y="967855"/>
            <a:ext cx="10052989" cy="56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0"/>
            <a:ext cx="10515600" cy="1325563"/>
          </a:xfrm>
        </p:spPr>
        <p:txBody>
          <a:bodyPr/>
          <a:lstStyle/>
          <a:p>
            <a:r>
              <a:rPr lang="en-US" dirty="0"/>
              <a:t>Merging feature2.txt to Integration Branch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C6021-44BB-47F6-A471-021F4A73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9" y="974361"/>
            <a:ext cx="11621942" cy="55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2" y="220662"/>
            <a:ext cx="10515600" cy="1325563"/>
          </a:xfrm>
        </p:spPr>
        <p:txBody>
          <a:bodyPr/>
          <a:lstStyle/>
          <a:p>
            <a:r>
              <a:rPr lang="en-US" dirty="0"/>
              <a:t>Merge Integration into Hotfix then Branching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69365-5949-4E3F-B47E-03AF55C63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4"/>
          <a:stretch/>
        </p:blipFill>
        <p:spPr>
          <a:xfrm>
            <a:off x="678015" y="1447868"/>
            <a:ext cx="10088573" cy="51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2" y="220662"/>
            <a:ext cx="10515600" cy="1325563"/>
          </a:xfrm>
        </p:spPr>
        <p:txBody>
          <a:bodyPr/>
          <a:lstStyle/>
          <a:p>
            <a:r>
              <a:rPr lang="en-US" sz="3600" dirty="0"/>
              <a:t>Forgot to add a file to Branching Project - (Reverting)</a:t>
            </a:r>
            <a:r>
              <a:rPr lang="en-US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96BAA-90C6-433B-97C1-68C9B77EB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" b="9990"/>
          <a:stretch/>
        </p:blipFill>
        <p:spPr>
          <a:xfrm>
            <a:off x="464502" y="1308681"/>
            <a:ext cx="10868062" cy="5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2" y="220662"/>
            <a:ext cx="10515600" cy="1325563"/>
          </a:xfrm>
        </p:spPr>
        <p:txBody>
          <a:bodyPr/>
          <a:lstStyle/>
          <a:p>
            <a:r>
              <a:rPr lang="en-US" sz="3600" dirty="0"/>
              <a:t>Merged Hotfix with Master (3-way merge)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C3469-BE56-4536-A1AA-F7B55EFD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" y="1546225"/>
            <a:ext cx="11191324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4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Added Feature1.txt and two commits to Feature1 Branch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6FB08-BC06-4F5A-8329-EADBC467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1" y="1092517"/>
            <a:ext cx="10544593" cy="55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5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2CDF-B6B4-4408-9711-C117EF0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1" y="-23178"/>
            <a:ext cx="11056938" cy="1325563"/>
          </a:xfrm>
        </p:spPr>
        <p:txBody>
          <a:bodyPr/>
          <a:lstStyle/>
          <a:p>
            <a:r>
              <a:rPr lang="en-US" sz="3600" dirty="0"/>
              <a:t>Rebasing Feature1 Branch with Integration Branch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FEB7C-2B64-4DDE-9595-7AF5AE1E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1" y="1005840"/>
            <a:ext cx="10822551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229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Adding Hotfix Branch </vt:lpstr>
      <vt:lpstr>Adding Feature2.txt to Feature2 branch</vt:lpstr>
      <vt:lpstr>Merging feature2.txt to Integration Branch</vt:lpstr>
      <vt:lpstr>Merge Integration into Hotfix then Branching Project</vt:lpstr>
      <vt:lpstr>Forgot to add a file to Branching Project - (Reverting) </vt:lpstr>
      <vt:lpstr>Merged Hotfix with Master (3-way merge)</vt:lpstr>
      <vt:lpstr>Added Feature1.txt and two commits to Feature1 Branch</vt:lpstr>
      <vt:lpstr>Rebasing Feature1 Branch with Integration Branch</vt:lpstr>
      <vt:lpstr>Merging Feature 1 to Integration then Integration to Hotfix</vt:lpstr>
      <vt:lpstr>Merging Hotfix into Master (Conflict merge on ???)</vt:lpstr>
      <vt:lpstr>Merging Hotfix into Master (Conflict merge on ???)</vt:lpstr>
      <vt:lpstr>Checking out Hotfix and adding Hotfix.txt</vt:lpstr>
      <vt:lpstr>Merging Hotfix to Integration</vt:lpstr>
      <vt:lpstr>Merging Hotfix to Master</vt:lpstr>
      <vt:lpstr>Branching Development Model</vt:lpstr>
      <vt:lpstr>Branching Development Model</vt:lpstr>
      <vt:lpstr>Branching Development Model</vt:lpstr>
      <vt:lpstr>Branching Development Model</vt:lpstr>
      <vt:lpstr>Branching Development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Black</dc:creator>
  <cp:lastModifiedBy>Greg Black</cp:lastModifiedBy>
  <cp:revision>11</cp:revision>
  <dcterms:created xsi:type="dcterms:W3CDTF">2020-04-12T18:43:48Z</dcterms:created>
  <dcterms:modified xsi:type="dcterms:W3CDTF">2020-04-12T22:08:37Z</dcterms:modified>
</cp:coreProperties>
</file>