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8"/>
    <p:restoredTop sz="94682"/>
  </p:normalViewPr>
  <p:slideViewPr>
    <p:cSldViewPr snapToGrid="0" snapToObjects="1">
      <p:cViewPr>
        <p:scale>
          <a:sx n="362" d="100"/>
          <a:sy n="36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E26F-A35B-0D4D-AD6B-8760F763C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5A01B-BD3F-2243-B194-221C21D1B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1DBA-154D-5A42-BE5F-265A23A1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A9DE-37A3-E643-8AC0-ED23731C5B9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1C43-6E61-9140-B2F6-F0729ACE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615ED-BEC9-FE4C-9053-043E3F03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8C-1379-BE49-82FD-35D5BDCC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D434-C768-3F4F-92F7-5731FCDB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D2256-1105-C143-BEB6-AF4F89662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90C65-50C0-8F4D-A0EB-2107FA39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A9DE-37A3-E643-8AC0-ED23731C5B9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9256B-B767-CE4A-9E39-1C870C32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23C5-CCF8-EE46-9184-159713A0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8C-1379-BE49-82FD-35D5BDCC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1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29B72-E1DD-BA49-93B3-5E6FB1EB8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85F68-438E-7640-87BB-05C41CFAF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42F78-883F-9E48-A833-EE9BC41D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A9DE-37A3-E643-8AC0-ED23731C5B9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F5DA-B657-4541-9752-4D5EBB12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2FC8-0B35-6F4C-A0D3-C8075DC4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8C-1379-BE49-82FD-35D5BDCC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35E2-8A68-054D-B218-04654675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9D4C-F7D6-5040-88F0-D650241F2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4CEDE-305E-AA46-AD4D-F7303F28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A9DE-37A3-E643-8AC0-ED23731C5B9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562F8-63C9-A74F-8DF5-CFDBA61F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FB9C-8518-C147-921F-7A727723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8C-1379-BE49-82FD-35D5BDCC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1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63C3-5A01-9B47-95A8-76929FE9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7771D-A7EA-E14F-87DC-4EAB79CBD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555D5-D489-4348-913D-B265431F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A9DE-37A3-E643-8AC0-ED23731C5B9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22E3-9EB1-414C-B169-CBFE0EDB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DD44B-0E1C-004F-901F-F294DA70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8C-1379-BE49-82FD-35D5BDCC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1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26B0-2BBA-0B49-B218-E04309F9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CF60-06C9-644F-B815-1955F217A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4FBF9-81D8-8948-9203-BA203226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99F83-06CA-3C4B-9582-960B9075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A9DE-37A3-E643-8AC0-ED23731C5B9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06866-6EA0-5A44-BE00-AA992CD2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5D2D-0DD7-4E42-8B96-E13BCE1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8C-1379-BE49-82FD-35D5BDCC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2B88-DCD7-6045-9055-C52EA6B1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9C3B-789C-EC46-8E55-488083BB4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2B29D-F194-8540-B0AD-1C056518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4ADCF-6AD9-7642-BA54-3DFB0934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7EC29-12A2-7447-BBA4-0D515FF11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CD6FF-318B-6645-86C1-77E109F5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A9DE-37A3-E643-8AC0-ED23731C5B9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7D0F0-BB71-6544-AE77-DDAAEF08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D4902-341A-F045-BD9E-D5217707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8C-1379-BE49-82FD-35D5BDCC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E2C8-6F24-714D-A996-C19D9275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0C33-3B46-2D40-B3AF-2AF8BC76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A9DE-37A3-E643-8AC0-ED23731C5B9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DE971-3726-B74C-9643-307E1F91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9C9B7-1BFD-FA48-A473-E3772EAE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8C-1379-BE49-82FD-35D5BDCC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BD54E-92BA-3042-BB8F-CA2C849C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A9DE-37A3-E643-8AC0-ED23731C5B9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578DD-33C1-2145-A7A4-35BA0FA8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08CF-507C-BC43-A498-1C260169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8C-1379-BE49-82FD-35D5BDCC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6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FCE2-FB9E-714D-A14B-F114B31F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BBCA-4109-6449-BBB5-0165979C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6B8B5-BCEB-BE41-BC23-A909161F3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98DC3-4067-9046-8A5A-0456504A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A9DE-37A3-E643-8AC0-ED23731C5B9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1D8AC-0F24-4346-9370-4E76402B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5269-52B2-5747-B05D-2246B231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8C-1379-BE49-82FD-35D5BDCC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686B-4FAB-EA4E-A9F5-AC6D007A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BDBE5-12E6-4148-96D6-78EE63047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D1B63-629A-3C4F-9DA8-849EDCC6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BFF7E-3BA1-5D4E-8F8B-FEE5568E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A9DE-37A3-E643-8AC0-ED23731C5B9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54320-3926-6E46-A3A0-53C83CE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EC33-2EFC-3C41-9BE4-C1C64C3B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8C-1379-BE49-82FD-35D5BDCC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8FF49-2308-E14A-B81F-182838B9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4574D-0A70-8643-8D4A-F4B916E8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5A5F7-AFC8-C84B-BE41-D781A5B9E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8A9DE-37A3-E643-8AC0-ED23731C5B9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A63B-E6F6-364E-91DB-0FFDADF35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9FBB-F227-104A-BA11-CF2671D6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B58C-1379-BE49-82FD-35D5BDCC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8A8D74-212B-5048-AE42-94333810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0" y="656771"/>
            <a:ext cx="5662698" cy="3853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82705-922F-2343-A068-9AC53F207386}"/>
              </a:ext>
            </a:extLst>
          </p:cNvPr>
          <p:cNvSpPr txBox="1"/>
          <p:nvPr/>
        </p:nvSpPr>
        <p:spPr>
          <a:xfrm>
            <a:off x="6916787" y="1843314"/>
            <a:ext cx="4578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 </a:t>
            </a:r>
            <a:r>
              <a:rPr lang="en-US" dirty="0" err="1"/>
              <a:t>MukiOpenstack</a:t>
            </a:r>
            <a:r>
              <a:rPr lang="en-US" dirty="0"/>
              <a:t> credentials and not mukiopenstack_V2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modern-data-application-security-group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CC2062-68CF-AE44-8922-86F899E05B87}"/>
              </a:ext>
            </a:extLst>
          </p:cNvPr>
          <p:cNvSpPr/>
          <p:nvPr/>
        </p:nvSpPr>
        <p:spPr>
          <a:xfrm>
            <a:off x="6916787" y="656771"/>
            <a:ext cx="4839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Cloudbreak: https://demo-store-</a:t>
            </a:r>
            <a:r>
              <a:rPr lang="en-US" dirty="0" err="1"/>
              <a:t>cb.field.hortonworks.com</a:t>
            </a:r>
            <a:r>
              <a:rPr lang="en-US" dirty="0"/>
              <a:t>/#!/</a:t>
            </a:r>
          </a:p>
        </p:txBody>
      </p:sp>
    </p:spTree>
    <p:extLst>
      <p:ext uri="{BB962C8B-B14F-4D97-AF65-F5344CB8AC3E}">
        <p14:creationId xmlns:p14="http://schemas.microsoft.com/office/powerpoint/2010/main" val="415803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1C4C-7601-BC4A-9085-61D6B085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SAM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DEDB-F700-CC4B-9D22-08C1AAB8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Storm.atlas.hook</a:t>
            </a:r>
            <a:endParaRPr lang="en-US" dirty="0"/>
          </a:p>
          <a:p>
            <a:pPr lvl="1"/>
            <a:r>
              <a:rPr lang="en-US" dirty="0"/>
              <a:t>Disable this in storm configs</a:t>
            </a:r>
          </a:p>
          <a:p>
            <a:pPr lvl="1"/>
            <a:endParaRPr lang="en-US" dirty="0"/>
          </a:p>
          <a:p>
            <a:r>
              <a:rPr lang="en-US" dirty="0"/>
              <a:t>Change email address for notifications</a:t>
            </a:r>
          </a:p>
        </p:txBody>
      </p:sp>
    </p:spTree>
    <p:extLst>
      <p:ext uri="{BB962C8B-B14F-4D97-AF65-F5344CB8AC3E}">
        <p14:creationId xmlns:p14="http://schemas.microsoft.com/office/powerpoint/2010/main" val="63514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F81ED2-4663-B440-A540-0C45A769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277"/>
            <a:ext cx="12192000" cy="62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2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9CA312-0579-F143-B22C-575A16AC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10" y="0"/>
            <a:ext cx="9617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6D5402-1E84-D341-9753-22FC45F4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392"/>
            <a:ext cx="12192000" cy="63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4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BA42E-39EF-0644-A831-CAEB8D38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79429" cy="4622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C2A10-1E17-D74E-A09C-791A4E281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2009"/>
            <a:ext cx="2365829" cy="19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759755-A180-4145-AB89-0EDCCBBC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2400" cy="4329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61D7F7-15BF-A349-ADFF-75159ED0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329010"/>
            <a:ext cx="2158963" cy="17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9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BF07D-1649-8E44-ADFD-787AC144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1429" cy="4824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EC12B0-4536-554C-8C53-01E311A59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4149"/>
            <a:ext cx="2045642" cy="20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6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B36FF7-09CF-714E-8C8E-06B20B8A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31"/>
            <a:ext cx="12192000" cy="65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1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41</Words>
  <Application>Microsoft Macintosh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Deploying the SAM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Muqaffat Soomar</dc:creator>
  <cp:lastModifiedBy>Muqaffat Soomar</cp:lastModifiedBy>
  <cp:revision>11</cp:revision>
  <dcterms:created xsi:type="dcterms:W3CDTF">2018-06-14T22:52:40Z</dcterms:created>
  <dcterms:modified xsi:type="dcterms:W3CDTF">2018-08-31T13:08:56Z</dcterms:modified>
</cp:coreProperties>
</file>