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77E2-ED9D-4818-A31E-C6876C4F9809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D348-8259-4F45-9991-D1A0FEC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22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77E2-ED9D-4818-A31E-C6876C4F9809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D348-8259-4F45-9991-D1A0FEC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96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77E2-ED9D-4818-A31E-C6876C4F9809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D348-8259-4F45-9991-D1A0FEC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59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77E2-ED9D-4818-A31E-C6876C4F9809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D348-8259-4F45-9991-D1A0FEC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39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77E2-ED9D-4818-A31E-C6876C4F9809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D348-8259-4F45-9991-D1A0FEC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37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77E2-ED9D-4818-A31E-C6876C4F9809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D348-8259-4F45-9991-D1A0FEC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16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77E2-ED9D-4818-A31E-C6876C4F9809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D348-8259-4F45-9991-D1A0FEC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76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77E2-ED9D-4818-A31E-C6876C4F9809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D348-8259-4F45-9991-D1A0FEC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87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77E2-ED9D-4818-A31E-C6876C4F9809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D348-8259-4F45-9991-D1A0FEC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2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77E2-ED9D-4818-A31E-C6876C4F9809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D348-8259-4F45-9991-D1A0FEC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1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77E2-ED9D-4818-A31E-C6876C4F9809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D348-8259-4F45-9991-D1A0FEC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94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477E2-ED9D-4818-A31E-C6876C4F9809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3D348-8259-4F45-9991-D1A0FEC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52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12" y="1154566"/>
            <a:ext cx="2973791" cy="5304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5" r="38606"/>
          <a:stretch/>
        </p:blipFill>
        <p:spPr>
          <a:xfrm rot="5400000">
            <a:off x="6341949" y="1541231"/>
            <a:ext cx="3589506" cy="453127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120629" y="282102"/>
            <a:ext cx="904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把裝好 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 file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SD </a:t>
            </a:r>
            <a:r>
              <a:rPr lang="zh-TW" altLang="en-US" dirty="0" smtClean="0"/>
              <a:t>卡裝進</a:t>
            </a:r>
            <a:r>
              <a:rPr lang="en-US" altLang="zh-TW" dirty="0" err="1" smtClean="0"/>
              <a:t>repitaya</a:t>
            </a:r>
            <a:r>
              <a:rPr lang="zh-TW" altLang="en-US" dirty="0" smtClean="0"/>
              <a:t>，用網路線接到</a:t>
            </a:r>
            <a:r>
              <a:rPr lang="en-US" altLang="zh-TW" dirty="0" smtClean="0"/>
              <a:t>hub</a:t>
            </a:r>
            <a:r>
              <a:rPr lang="zh-TW" altLang="en-US" dirty="0" smtClean="0"/>
              <a:t>上，開機後，打開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，輸入</a:t>
            </a:r>
            <a:r>
              <a:rPr lang="en-US" altLang="zh-TW" dirty="0" smtClean="0"/>
              <a:t>rp-000000.local/,  </a:t>
            </a:r>
            <a:r>
              <a:rPr lang="zh-TW" altLang="en-US" dirty="0" smtClean="0"/>
              <a:t>每一張都不一樣，這裡是 </a:t>
            </a:r>
            <a:r>
              <a:rPr lang="en-US" altLang="zh-TW" dirty="0" smtClean="0"/>
              <a:t>rp-f05d84.local/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7305472" y="928433"/>
            <a:ext cx="1760707" cy="3157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07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809345" y="1040860"/>
            <a:ext cx="9230934" cy="5490631"/>
            <a:chOff x="2364260" y="369674"/>
            <a:chExt cx="9687696" cy="605481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4260" y="369674"/>
              <a:ext cx="9687696" cy="6054811"/>
            </a:xfrm>
            <a:prstGeom prst="rect">
              <a:avLst/>
            </a:prstGeom>
          </p:spPr>
        </p:pic>
        <p:cxnSp>
          <p:nvCxnSpPr>
            <p:cNvPr id="7" name="直線接點 6"/>
            <p:cNvCxnSpPr/>
            <p:nvPr/>
          </p:nvCxnSpPr>
          <p:spPr>
            <a:xfrm>
              <a:off x="2924785" y="525293"/>
              <a:ext cx="791180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V="1">
              <a:off x="2924785" y="680914"/>
              <a:ext cx="791180" cy="97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3715965" y="525293"/>
              <a:ext cx="0" cy="1653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2924785" y="502589"/>
              <a:ext cx="0" cy="1653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>
            <a:off x="4328809" y="2383275"/>
            <a:ext cx="609601" cy="710121"/>
            <a:chOff x="-535021" y="1867709"/>
            <a:chExt cx="609601" cy="710121"/>
          </a:xfrm>
        </p:grpSpPr>
        <p:cxnSp>
          <p:nvCxnSpPr>
            <p:cNvPr id="19" name="直線接點 18"/>
            <p:cNvCxnSpPr/>
            <p:nvPr/>
          </p:nvCxnSpPr>
          <p:spPr>
            <a:xfrm flipV="1">
              <a:off x="-521343" y="2574586"/>
              <a:ext cx="595923" cy="32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V="1">
              <a:off x="-528182" y="1867709"/>
              <a:ext cx="602762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flipH="1">
              <a:off x="-535021" y="1867710"/>
              <a:ext cx="13678" cy="7101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接點 22"/>
          <p:cNvCxnSpPr/>
          <p:nvPr/>
        </p:nvCxnSpPr>
        <p:spPr>
          <a:xfrm flipH="1">
            <a:off x="4938410" y="2380032"/>
            <a:ext cx="13678" cy="71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2120630" y="282102"/>
            <a:ext cx="68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</a:t>
            </a:r>
            <a:r>
              <a:rPr lang="zh-TW" altLang="en-US" dirty="0" smtClean="0"/>
              <a:t>可以直接用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控制</a:t>
            </a:r>
            <a:r>
              <a:rPr lang="en-US" altLang="zh-TW" dirty="0" err="1" smtClean="0"/>
              <a:t>Redpitaya</a:t>
            </a:r>
            <a:r>
              <a:rPr lang="zh-TW" altLang="en-US" dirty="0" smtClean="0"/>
              <a:t>，範列程式寫得很清楚</a:t>
            </a:r>
            <a:r>
              <a:rPr lang="en-US" altLang="zh-TW" dirty="0" smtClean="0"/>
              <a:t>(but</a:t>
            </a:r>
            <a:r>
              <a:rPr lang="zh-TW" altLang="en-US" dirty="0" smtClean="0"/>
              <a:t>是</a:t>
            </a:r>
            <a:r>
              <a:rPr lang="en-US" altLang="zh-TW" dirty="0" smtClean="0"/>
              <a:t>python 2.7)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18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36" y="611221"/>
            <a:ext cx="8858655" cy="553665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120630" y="282102"/>
            <a:ext cx="68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範列程式很多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485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53" y="437745"/>
            <a:ext cx="9758787" cy="609924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57591" y="0"/>
            <a:ext cx="142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For example: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348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45" y="1040860"/>
            <a:ext cx="9230934" cy="5490631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5577906" y="2374435"/>
            <a:ext cx="764529" cy="597434"/>
            <a:chOff x="714076" y="1858869"/>
            <a:chExt cx="764529" cy="597434"/>
          </a:xfrm>
        </p:grpSpPr>
        <p:cxnSp>
          <p:nvCxnSpPr>
            <p:cNvPr id="11" name="直線接點 10"/>
            <p:cNvCxnSpPr/>
            <p:nvPr/>
          </p:nvCxnSpPr>
          <p:spPr>
            <a:xfrm>
              <a:off x="714076" y="2456302"/>
              <a:ext cx="753877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V="1">
              <a:off x="724728" y="1858869"/>
              <a:ext cx="753877" cy="8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714076" y="1867710"/>
              <a:ext cx="0" cy="5885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接點 14"/>
          <p:cNvCxnSpPr/>
          <p:nvPr/>
        </p:nvCxnSpPr>
        <p:spPr>
          <a:xfrm>
            <a:off x="6342435" y="2383276"/>
            <a:ext cx="0" cy="588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120630" y="282102"/>
            <a:ext cx="68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Labview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Matlab</a:t>
            </a:r>
            <a:r>
              <a:rPr lang="zh-TW" altLang="en-US" dirty="0" smtClean="0"/>
              <a:t>，選</a:t>
            </a:r>
            <a:r>
              <a:rPr lang="en-US" altLang="zh-TW" dirty="0" smtClean="0"/>
              <a:t>development</a:t>
            </a:r>
            <a:r>
              <a:rPr lang="zh-TW" altLang="en-US" dirty="0" smtClean="0"/>
              <a:t>的功能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71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34" y="1018162"/>
            <a:ext cx="9027268" cy="564204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120630" y="282102"/>
            <a:ext cx="68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選</a:t>
            </a:r>
            <a:r>
              <a:rPr lang="zh-TW" altLang="en-US" dirty="0" smtClean="0"/>
              <a:t> </a:t>
            </a:r>
            <a:r>
              <a:rPr lang="en-US" altLang="zh-TW" dirty="0" smtClean="0"/>
              <a:t>SCPI sever 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836597" y="1537858"/>
            <a:ext cx="573932" cy="631410"/>
            <a:chOff x="714076" y="1858869"/>
            <a:chExt cx="764529" cy="597434"/>
          </a:xfrm>
        </p:grpSpPr>
        <p:cxnSp>
          <p:nvCxnSpPr>
            <p:cNvPr id="7" name="直線接點 6"/>
            <p:cNvCxnSpPr/>
            <p:nvPr/>
          </p:nvCxnSpPr>
          <p:spPr>
            <a:xfrm>
              <a:off x="714076" y="2456302"/>
              <a:ext cx="753877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 flipV="1">
              <a:off x="724728" y="1858869"/>
              <a:ext cx="753877" cy="8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714076" y="1867710"/>
              <a:ext cx="0" cy="5885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線接點 9"/>
          <p:cNvCxnSpPr/>
          <p:nvPr/>
        </p:nvCxnSpPr>
        <p:spPr>
          <a:xfrm>
            <a:off x="6410526" y="1546700"/>
            <a:ext cx="0" cy="6220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7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87" y="642028"/>
            <a:ext cx="9836611" cy="6147882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5487045" y="2508287"/>
            <a:ext cx="719201" cy="298819"/>
            <a:chOff x="714076" y="1956495"/>
            <a:chExt cx="764529" cy="499808"/>
          </a:xfrm>
        </p:grpSpPr>
        <p:cxnSp>
          <p:nvCxnSpPr>
            <p:cNvPr id="6" name="直線接點 5"/>
            <p:cNvCxnSpPr/>
            <p:nvPr/>
          </p:nvCxnSpPr>
          <p:spPr>
            <a:xfrm>
              <a:off x="714076" y="2456302"/>
              <a:ext cx="753877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 flipV="1">
              <a:off x="724728" y="1956495"/>
              <a:ext cx="753877" cy="8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14076" y="1956495"/>
              <a:ext cx="0" cy="499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接點 8"/>
          <p:cNvCxnSpPr/>
          <p:nvPr/>
        </p:nvCxnSpPr>
        <p:spPr>
          <a:xfrm>
            <a:off x="6206246" y="2508287"/>
            <a:ext cx="0" cy="3058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120630" y="282102"/>
            <a:ext cx="68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打開 </a:t>
            </a:r>
            <a:r>
              <a:rPr lang="en-US" altLang="zh-TW" dirty="0" smtClean="0"/>
              <a:t>SCPI sever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1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06" y="768485"/>
            <a:ext cx="9463066" cy="591441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120630" y="282102"/>
            <a:ext cx="168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SCPI    IP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203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89" y="149562"/>
            <a:ext cx="10437779" cy="652361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5915" y="943583"/>
            <a:ext cx="206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輸入剛剛的 </a:t>
            </a:r>
            <a:r>
              <a:rPr lang="en-US" altLang="zh-TW" dirty="0" smtClean="0"/>
              <a:t>SCPI  IP 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5915" y="1312915"/>
            <a:ext cx="2908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labview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matlab</a:t>
            </a:r>
            <a:r>
              <a:rPr lang="zh-TW" altLang="en-US" dirty="0" smtClean="0"/>
              <a:t>控制程式請上</a:t>
            </a:r>
            <a:r>
              <a:rPr lang="en-US" altLang="zh-TW" dirty="0" err="1" smtClean="0"/>
              <a:t>redpitaya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上</a:t>
            </a:r>
            <a:r>
              <a:rPr lang="en-US" altLang="zh-TW" dirty="0" smtClean="0"/>
              <a:t>download,</a:t>
            </a:r>
            <a:r>
              <a:rPr lang="zh-TW" altLang="en-US" dirty="0" smtClean="0"/>
              <a:t>看起是很好改寫</a:t>
            </a:r>
            <a:r>
              <a:rPr lang="en-US" altLang="zh-TW" dirty="0" smtClean="0"/>
              <a:t>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474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105</Words>
  <Application>Microsoft Office PowerPoint</Application>
  <PresentationFormat>寬螢幕</PresentationFormat>
  <Paragraphs>10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GRC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GBLiao</dc:creator>
  <cp:lastModifiedBy>Windows User</cp:lastModifiedBy>
  <cp:revision>9</cp:revision>
  <dcterms:created xsi:type="dcterms:W3CDTF">2018-05-28T05:57:46Z</dcterms:created>
  <dcterms:modified xsi:type="dcterms:W3CDTF">2019-01-31T10:31:46Z</dcterms:modified>
</cp:coreProperties>
</file>