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43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55637"/>
            <a:ext cx="6924675" cy="292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38600" y="655637"/>
            <a:ext cx="2492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Pure Methamphetamine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581400"/>
            <a:ext cx="6924675" cy="292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3"/>
          <p:cNvSpPr txBox="1"/>
          <p:nvPr/>
        </p:nvSpPr>
        <p:spPr>
          <a:xfrm>
            <a:off x="4053968" y="3657600"/>
            <a:ext cx="2449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 in urine after SPE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837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057400"/>
            <a:ext cx="3975557" cy="2819401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1981200"/>
            <a:ext cx="4190451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917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14400"/>
            <a:ext cx="6924675" cy="219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581400"/>
            <a:ext cx="6924675" cy="292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0026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7</Words>
  <Application>Microsoft Office PowerPoint</Application>
  <PresentationFormat>如螢幕大小 (4:3)</PresentationFormat>
  <Paragraphs>2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GBLiao</cp:lastModifiedBy>
  <cp:revision>7</cp:revision>
  <dcterms:created xsi:type="dcterms:W3CDTF">2006-08-16T00:00:00Z</dcterms:created>
  <dcterms:modified xsi:type="dcterms:W3CDTF">2018-05-24T23:07:40Z</dcterms:modified>
</cp:coreProperties>
</file>